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notesMasterIdLst>
    <p:notesMasterId r:id="rId35"/>
  </p:notesMasterIdLst>
  <p:handoutMasterIdLst>
    <p:handoutMasterId r:id="rId36"/>
  </p:handoutMasterIdLst>
  <p:sldIdLst>
    <p:sldId id="826" r:id="rId2"/>
    <p:sldId id="833" r:id="rId3"/>
    <p:sldId id="1141" r:id="rId4"/>
    <p:sldId id="4113" r:id="rId5"/>
    <p:sldId id="1139" r:id="rId6"/>
    <p:sldId id="4117" r:id="rId7"/>
    <p:sldId id="4133" r:id="rId8"/>
    <p:sldId id="4132" r:id="rId9"/>
    <p:sldId id="4136" r:id="rId10"/>
    <p:sldId id="4131" r:id="rId11"/>
    <p:sldId id="2147468803" r:id="rId12"/>
    <p:sldId id="6802" r:id="rId13"/>
    <p:sldId id="6803" r:id="rId14"/>
    <p:sldId id="2147468797" r:id="rId15"/>
    <p:sldId id="7108" r:id="rId16"/>
    <p:sldId id="7102" r:id="rId17"/>
    <p:sldId id="7104" r:id="rId18"/>
    <p:sldId id="2147468811" r:id="rId19"/>
    <p:sldId id="2147468798" r:id="rId20"/>
    <p:sldId id="2147468799" r:id="rId21"/>
    <p:sldId id="6784" r:id="rId22"/>
    <p:sldId id="6459" r:id="rId23"/>
    <p:sldId id="266" r:id="rId24"/>
    <p:sldId id="6812" r:id="rId25"/>
    <p:sldId id="302" r:id="rId26"/>
    <p:sldId id="6319" r:id="rId27"/>
    <p:sldId id="6799" r:id="rId28"/>
    <p:sldId id="6796" r:id="rId29"/>
    <p:sldId id="6447" r:id="rId30"/>
    <p:sldId id="6457" r:id="rId31"/>
    <p:sldId id="6449" r:id="rId32"/>
    <p:sldId id="6813" r:id="rId33"/>
    <p:sldId id="258" r:id="rId34"/>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6B09"/>
    <a:srgbClr val="38A257"/>
    <a:srgbClr val="131C1B"/>
    <a:srgbClr val="1D366A"/>
    <a:srgbClr val="2A7015"/>
    <a:srgbClr val="F8880C"/>
    <a:srgbClr val="5C7480"/>
    <a:srgbClr val="2F414B"/>
    <a:srgbClr val="D87951"/>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27" autoAdjust="0"/>
    <p:restoredTop sz="92884" autoAdjust="0"/>
  </p:normalViewPr>
  <p:slideViewPr>
    <p:cSldViewPr snapToGrid="0" showGuides="1">
      <p:cViewPr varScale="1">
        <p:scale>
          <a:sx n="56" d="100"/>
          <a:sy n="56" d="100"/>
        </p:scale>
        <p:origin x="684" y="108"/>
      </p:cViewPr>
      <p:guideLst/>
    </p:cSldViewPr>
  </p:slideViewPr>
  <p:outlineViewPr>
    <p:cViewPr>
      <p:scale>
        <a:sx n="33" d="100"/>
        <a:sy n="33" d="100"/>
      </p:scale>
      <p:origin x="0" y="-4540"/>
    </p:cViewPr>
  </p:outlineViewPr>
  <p:notesTextViewPr>
    <p:cViewPr>
      <p:scale>
        <a:sx n="150" d="100"/>
        <a:sy n="150" d="100"/>
      </p:scale>
      <p:origin x="0" y="0"/>
    </p:cViewPr>
  </p:notesTextViewPr>
  <p:sorterViewPr>
    <p:cViewPr>
      <p:scale>
        <a:sx n="50" d="100"/>
        <a:sy n="50" d="100"/>
      </p:scale>
      <p:origin x="0" y="0"/>
    </p:cViewPr>
  </p:sorterViewPr>
  <p:notesViewPr>
    <p:cSldViewPr snapToGrid="0" showGuides="1">
      <p:cViewPr varScale="1">
        <p:scale>
          <a:sx n="104" d="100"/>
          <a:sy n="104" d="100"/>
        </p:scale>
        <p:origin x="3604" y="5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7DCF6F-D47A-4251-A947-55C6E670AA80}" type="datetimeFigureOut">
              <a:rPr lang="en-US" smtClean="0"/>
              <a:t>8/26/2024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0863C0-3C0C-4227-829A-BB3F7A60FC6A}" type="slidenum">
              <a:rPr lang="en-US" smtClean="0"/>
              <a:t>‹N°›</a:t>
            </a:fld>
            <a:endParaRPr lang="en-US"/>
          </a:p>
        </p:txBody>
      </p:sp>
    </p:spTree>
    <p:extLst>
      <p:ext uri="{BB962C8B-B14F-4D97-AF65-F5344CB8AC3E}">
        <p14:creationId xmlns:p14="http://schemas.microsoft.com/office/powerpoint/2010/main" val="32275245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CBC42-6563-49C0-9AB0-0B46679F5AB4}" type="datetimeFigureOut">
              <a:rPr lang="en-US" smtClean="0"/>
              <a:t>8/26/2024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DD579-49B2-4848-8B9E-FAC72A3B8248}" type="slidenum">
              <a:rPr lang="en-US" smtClean="0"/>
              <a:t>‹N°›</a:t>
            </a:fld>
            <a:endParaRPr lang="en-US"/>
          </a:p>
        </p:txBody>
      </p:sp>
    </p:spTree>
    <p:extLst>
      <p:ext uri="{BB962C8B-B14F-4D97-AF65-F5344CB8AC3E}">
        <p14:creationId xmlns:p14="http://schemas.microsoft.com/office/powerpoint/2010/main" val="2092581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800" dirty="0"/>
          </a:p>
        </p:txBody>
      </p:sp>
      <p:sp>
        <p:nvSpPr>
          <p:cNvPr id="4" name="Espace réservé du numéro de diapositive 3"/>
          <p:cNvSpPr>
            <a:spLocks noGrp="1"/>
          </p:cNvSpPr>
          <p:nvPr>
            <p:ph type="sldNum" sz="quarter" idx="10"/>
          </p:nvPr>
        </p:nvSpPr>
        <p:spPr/>
        <p:txBody>
          <a:bodyPr/>
          <a:lstStyle/>
          <a:p>
            <a:fld id="{2EEA6E13-A0C5-456D-8F67-E5F3A9436DD9}" type="slidenum">
              <a:rPr lang="fr-FR" smtClean="0"/>
              <a:t>29</a:t>
            </a:fld>
            <a:endParaRPr lang="fr-FR"/>
          </a:p>
        </p:txBody>
      </p:sp>
    </p:spTree>
    <p:extLst>
      <p:ext uri="{BB962C8B-B14F-4D97-AF65-F5344CB8AC3E}">
        <p14:creationId xmlns:p14="http://schemas.microsoft.com/office/powerpoint/2010/main" val="2162205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800" dirty="0"/>
          </a:p>
        </p:txBody>
      </p:sp>
      <p:sp>
        <p:nvSpPr>
          <p:cNvPr id="4" name="Espace réservé du numéro de diapositive 3"/>
          <p:cNvSpPr>
            <a:spLocks noGrp="1"/>
          </p:cNvSpPr>
          <p:nvPr>
            <p:ph type="sldNum" sz="quarter" idx="10"/>
          </p:nvPr>
        </p:nvSpPr>
        <p:spPr/>
        <p:txBody>
          <a:bodyPr/>
          <a:lstStyle/>
          <a:p>
            <a:fld id="{2EEA6E13-A0C5-456D-8F67-E5F3A9436DD9}" type="slidenum">
              <a:rPr lang="fr-FR" smtClean="0"/>
              <a:t>30</a:t>
            </a:fld>
            <a:endParaRPr lang="fr-FR"/>
          </a:p>
        </p:txBody>
      </p:sp>
    </p:spTree>
    <p:extLst>
      <p:ext uri="{BB962C8B-B14F-4D97-AF65-F5344CB8AC3E}">
        <p14:creationId xmlns:p14="http://schemas.microsoft.com/office/powerpoint/2010/main" val="1049715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7D0CD99-CF8E-4D89-9576-126F47ECA334}"/>
              </a:ext>
            </a:extLst>
          </p:cNvPr>
          <p:cNvSpPr>
            <a:spLocks noGrp="1"/>
          </p:cNvSpPr>
          <p:nvPr>
            <p:ph type="pic" sz="quarter" idx="10"/>
          </p:nvPr>
        </p:nvSpPr>
        <p:spPr>
          <a:xfrm>
            <a:off x="0" y="0"/>
            <a:ext cx="24384000" cy="13716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3562247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5544DE4-9263-4DD2-8007-8DDA22F08154}"/>
              </a:ext>
            </a:extLst>
          </p:cNvPr>
          <p:cNvSpPr>
            <a:spLocks noGrp="1"/>
          </p:cNvSpPr>
          <p:nvPr>
            <p:ph type="pic" sz="quarter" idx="10"/>
          </p:nvPr>
        </p:nvSpPr>
        <p:spPr>
          <a:xfrm>
            <a:off x="2923540" y="0"/>
            <a:ext cx="8559796" cy="6634348"/>
          </a:xfrm>
          <a:custGeom>
            <a:avLst/>
            <a:gdLst>
              <a:gd name="connsiteX0" fmla="*/ 905091 w 4279898"/>
              <a:gd name="connsiteY0" fmla="*/ 0 h 3317174"/>
              <a:gd name="connsiteX1" fmla="*/ 4279898 w 4279898"/>
              <a:gd name="connsiteY1" fmla="*/ 0 h 3317174"/>
              <a:gd name="connsiteX2" fmla="*/ 3374807 w 4279898"/>
              <a:gd name="connsiteY2" fmla="*/ 3317174 h 3317174"/>
              <a:gd name="connsiteX3" fmla="*/ 0 w 4279898"/>
              <a:gd name="connsiteY3" fmla="*/ 3317174 h 3317174"/>
            </a:gdLst>
            <a:ahLst/>
            <a:cxnLst>
              <a:cxn ang="0">
                <a:pos x="connsiteX0" y="connsiteY0"/>
              </a:cxn>
              <a:cxn ang="0">
                <a:pos x="connsiteX1" y="connsiteY1"/>
              </a:cxn>
              <a:cxn ang="0">
                <a:pos x="connsiteX2" y="connsiteY2"/>
              </a:cxn>
              <a:cxn ang="0">
                <a:pos x="connsiteX3" y="connsiteY3"/>
              </a:cxn>
            </a:cxnLst>
            <a:rect l="l" t="t" r="r" b="b"/>
            <a:pathLst>
              <a:path w="4279898" h="3317174">
                <a:moveTo>
                  <a:pt x="905091" y="0"/>
                </a:moveTo>
                <a:lnTo>
                  <a:pt x="4279898" y="0"/>
                </a:lnTo>
                <a:lnTo>
                  <a:pt x="3374807" y="3317174"/>
                </a:lnTo>
                <a:lnTo>
                  <a:pt x="0" y="3317174"/>
                </a:lnTo>
                <a:close/>
              </a:path>
            </a:pathLst>
          </a:custGeom>
        </p:spPr>
        <p:txBody>
          <a:bodyPr wrap="square">
            <a:noAutofit/>
          </a:bodyPr>
          <a:lstStyle/>
          <a:p>
            <a:endParaRPr lang="en-ID"/>
          </a:p>
        </p:txBody>
      </p:sp>
      <p:sp>
        <p:nvSpPr>
          <p:cNvPr id="9" name="Picture Placeholder 8">
            <a:extLst>
              <a:ext uri="{FF2B5EF4-FFF2-40B4-BE49-F238E27FC236}">
                <a16:creationId xmlns:a16="http://schemas.microsoft.com/office/drawing/2014/main" id="{6CDEC5CA-EEFA-475F-8CC4-42931D908526}"/>
              </a:ext>
            </a:extLst>
          </p:cNvPr>
          <p:cNvSpPr>
            <a:spLocks noGrp="1"/>
          </p:cNvSpPr>
          <p:nvPr>
            <p:ph type="pic" sz="quarter" idx="11"/>
          </p:nvPr>
        </p:nvSpPr>
        <p:spPr>
          <a:xfrm>
            <a:off x="2935276" y="7081652"/>
            <a:ext cx="8559796" cy="6634348"/>
          </a:xfrm>
          <a:custGeom>
            <a:avLst/>
            <a:gdLst>
              <a:gd name="connsiteX0" fmla="*/ 0 w 4279898"/>
              <a:gd name="connsiteY0" fmla="*/ 0 h 3317174"/>
              <a:gd name="connsiteX1" fmla="*/ 3374807 w 4279898"/>
              <a:gd name="connsiteY1" fmla="*/ 0 h 3317174"/>
              <a:gd name="connsiteX2" fmla="*/ 4279898 w 4279898"/>
              <a:gd name="connsiteY2" fmla="*/ 3317174 h 3317174"/>
              <a:gd name="connsiteX3" fmla="*/ 905091 w 4279898"/>
              <a:gd name="connsiteY3" fmla="*/ 3317174 h 3317174"/>
            </a:gdLst>
            <a:ahLst/>
            <a:cxnLst>
              <a:cxn ang="0">
                <a:pos x="connsiteX0" y="connsiteY0"/>
              </a:cxn>
              <a:cxn ang="0">
                <a:pos x="connsiteX1" y="connsiteY1"/>
              </a:cxn>
              <a:cxn ang="0">
                <a:pos x="connsiteX2" y="connsiteY2"/>
              </a:cxn>
              <a:cxn ang="0">
                <a:pos x="connsiteX3" y="connsiteY3"/>
              </a:cxn>
            </a:cxnLst>
            <a:rect l="l" t="t" r="r" b="b"/>
            <a:pathLst>
              <a:path w="4279898" h="3317174">
                <a:moveTo>
                  <a:pt x="0" y="0"/>
                </a:moveTo>
                <a:lnTo>
                  <a:pt x="3374807" y="0"/>
                </a:lnTo>
                <a:lnTo>
                  <a:pt x="4279898" y="3317174"/>
                </a:lnTo>
                <a:lnTo>
                  <a:pt x="905091" y="3317174"/>
                </a:lnTo>
                <a:close/>
              </a:path>
            </a:pathLst>
          </a:custGeom>
        </p:spPr>
        <p:txBody>
          <a:bodyPr wrap="square">
            <a:noAutofit/>
          </a:bodyPr>
          <a:lstStyle/>
          <a:p>
            <a:endParaRPr lang="en-ID"/>
          </a:p>
        </p:txBody>
      </p:sp>
    </p:spTree>
    <p:extLst>
      <p:ext uri="{BB962C8B-B14F-4D97-AF65-F5344CB8AC3E}">
        <p14:creationId xmlns:p14="http://schemas.microsoft.com/office/powerpoint/2010/main" val="1896535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D59751F-FAC3-4C85-BDB6-0BC20C6855F8}"/>
              </a:ext>
            </a:extLst>
          </p:cNvPr>
          <p:cNvSpPr/>
          <p:nvPr userDrawn="1"/>
        </p:nvSpPr>
        <p:spPr>
          <a:xfrm flipH="1">
            <a:off x="7132889" y="1"/>
            <a:ext cx="15163302" cy="13716002"/>
          </a:xfrm>
          <a:prstGeom prst="parallelogram">
            <a:avLst>
              <a:gd name="adj" fmla="val 70917"/>
            </a:avLst>
          </a:prstGeom>
          <a:solidFill>
            <a:schemeClr val="accent1"/>
          </a:solidFill>
          <a:ln>
            <a:noFill/>
          </a:ln>
          <a:effectLst>
            <a:outerShdw blurRad="2413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7200"/>
          </a:p>
        </p:txBody>
      </p:sp>
      <p:sp>
        <p:nvSpPr>
          <p:cNvPr id="13" name="Picture Placeholder 12">
            <a:extLst>
              <a:ext uri="{FF2B5EF4-FFF2-40B4-BE49-F238E27FC236}">
                <a16:creationId xmlns:a16="http://schemas.microsoft.com/office/drawing/2014/main" id="{1AF1F859-383D-4D1D-91E9-79C9066DE57E}"/>
              </a:ext>
            </a:extLst>
          </p:cNvPr>
          <p:cNvSpPr>
            <a:spLocks noGrp="1"/>
          </p:cNvSpPr>
          <p:nvPr>
            <p:ph type="pic" sz="quarter" idx="10"/>
          </p:nvPr>
        </p:nvSpPr>
        <p:spPr>
          <a:xfrm>
            <a:off x="12543109" y="1856540"/>
            <a:ext cx="11840894" cy="4829952"/>
          </a:xfrm>
          <a:custGeom>
            <a:avLst/>
            <a:gdLst>
              <a:gd name="connsiteX0" fmla="*/ 658926 w 5920447"/>
              <a:gd name="connsiteY0" fmla="*/ 0 h 2414976"/>
              <a:gd name="connsiteX1" fmla="*/ 5920447 w 5920447"/>
              <a:gd name="connsiteY1" fmla="*/ 0 h 2414976"/>
              <a:gd name="connsiteX2" fmla="*/ 5920447 w 5920447"/>
              <a:gd name="connsiteY2" fmla="*/ 2414976 h 2414976"/>
              <a:gd name="connsiteX3" fmla="*/ 0 w 5920447"/>
              <a:gd name="connsiteY3" fmla="*/ 2414976 h 2414976"/>
            </a:gdLst>
            <a:ahLst/>
            <a:cxnLst>
              <a:cxn ang="0">
                <a:pos x="connsiteX0" y="connsiteY0"/>
              </a:cxn>
              <a:cxn ang="0">
                <a:pos x="connsiteX1" y="connsiteY1"/>
              </a:cxn>
              <a:cxn ang="0">
                <a:pos x="connsiteX2" y="connsiteY2"/>
              </a:cxn>
              <a:cxn ang="0">
                <a:pos x="connsiteX3" y="connsiteY3"/>
              </a:cxn>
            </a:cxnLst>
            <a:rect l="l" t="t" r="r" b="b"/>
            <a:pathLst>
              <a:path w="5920447" h="2414976">
                <a:moveTo>
                  <a:pt x="658926" y="0"/>
                </a:moveTo>
                <a:lnTo>
                  <a:pt x="5920447" y="0"/>
                </a:lnTo>
                <a:lnTo>
                  <a:pt x="5920447" y="2414976"/>
                </a:lnTo>
                <a:lnTo>
                  <a:pt x="0" y="2414976"/>
                </a:lnTo>
                <a:close/>
              </a:path>
            </a:pathLst>
          </a:custGeom>
        </p:spPr>
        <p:txBody>
          <a:bodyPr wrap="square">
            <a:noAutofit/>
          </a:bodyPr>
          <a:lstStyle/>
          <a:p>
            <a:endParaRPr lang="en-ID"/>
          </a:p>
        </p:txBody>
      </p:sp>
      <p:sp>
        <p:nvSpPr>
          <p:cNvPr id="10" name="Picture Placeholder 9">
            <a:extLst>
              <a:ext uri="{FF2B5EF4-FFF2-40B4-BE49-F238E27FC236}">
                <a16:creationId xmlns:a16="http://schemas.microsoft.com/office/drawing/2014/main" id="{A4572299-8B17-4218-881E-E7032FF0CA72}"/>
              </a:ext>
            </a:extLst>
          </p:cNvPr>
          <p:cNvSpPr>
            <a:spLocks noGrp="1"/>
          </p:cNvSpPr>
          <p:nvPr>
            <p:ph type="pic" sz="quarter" idx="11"/>
          </p:nvPr>
        </p:nvSpPr>
        <p:spPr>
          <a:xfrm>
            <a:off x="16708682" y="7201012"/>
            <a:ext cx="7162548" cy="3172196"/>
          </a:xfrm>
          <a:custGeom>
            <a:avLst/>
            <a:gdLst>
              <a:gd name="connsiteX0" fmla="*/ 432767 w 3581274"/>
              <a:gd name="connsiteY0" fmla="*/ 0 h 1586098"/>
              <a:gd name="connsiteX1" fmla="*/ 3581274 w 3581274"/>
              <a:gd name="connsiteY1" fmla="*/ 0 h 1586098"/>
              <a:gd name="connsiteX2" fmla="*/ 3148507 w 3581274"/>
              <a:gd name="connsiteY2" fmla="*/ 1586098 h 1586098"/>
              <a:gd name="connsiteX3" fmla="*/ 0 w 3581274"/>
              <a:gd name="connsiteY3" fmla="*/ 1586098 h 1586098"/>
            </a:gdLst>
            <a:ahLst/>
            <a:cxnLst>
              <a:cxn ang="0">
                <a:pos x="connsiteX0" y="connsiteY0"/>
              </a:cxn>
              <a:cxn ang="0">
                <a:pos x="connsiteX1" y="connsiteY1"/>
              </a:cxn>
              <a:cxn ang="0">
                <a:pos x="connsiteX2" y="connsiteY2"/>
              </a:cxn>
              <a:cxn ang="0">
                <a:pos x="connsiteX3" y="connsiteY3"/>
              </a:cxn>
            </a:cxnLst>
            <a:rect l="l" t="t" r="r" b="b"/>
            <a:pathLst>
              <a:path w="3581274" h="1586098">
                <a:moveTo>
                  <a:pt x="432767" y="0"/>
                </a:moveTo>
                <a:lnTo>
                  <a:pt x="3581274" y="0"/>
                </a:lnTo>
                <a:lnTo>
                  <a:pt x="3148507" y="1586098"/>
                </a:lnTo>
                <a:lnTo>
                  <a:pt x="0" y="1586098"/>
                </a:lnTo>
                <a:close/>
              </a:path>
            </a:pathLst>
          </a:custGeom>
        </p:spPr>
        <p:txBody>
          <a:bodyPr wrap="square">
            <a:noAutofit/>
          </a:bodyPr>
          <a:lstStyle/>
          <a:p>
            <a:endParaRPr lang="en-ID"/>
          </a:p>
        </p:txBody>
      </p:sp>
    </p:spTree>
    <p:extLst>
      <p:ext uri="{BB962C8B-B14F-4D97-AF65-F5344CB8AC3E}">
        <p14:creationId xmlns:p14="http://schemas.microsoft.com/office/powerpoint/2010/main" val="909875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A43177C-7478-42CE-866C-E4BAFFC08622}"/>
              </a:ext>
            </a:extLst>
          </p:cNvPr>
          <p:cNvSpPr/>
          <p:nvPr userDrawn="1"/>
        </p:nvSpPr>
        <p:spPr>
          <a:xfrm>
            <a:off x="3" y="4213998"/>
            <a:ext cx="24073418" cy="7401052"/>
          </a:xfrm>
          <a:custGeom>
            <a:avLst/>
            <a:gdLst>
              <a:gd name="connsiteX0" fmla="*/ 0 w 12036709"/>
              <a:gd name="connsiteY0" fmla="*/ 0 h 3700526"/>
              <a:gd name="connsiteX1" fmla="*/ 12036709 w 12036709"/>
              <a:gd name="connsiteY1" fmla="*/ 0 h 3700526"/>
              <a:gd name="connsiteX2" fmla="*/ 9701825 w 12036709"/>
              <a:gd name="connsiteY2" fmla="*/ 3700526 h 3700526"/>
              <a:gd name="connsiteX3" fmla="*/ 0 w 12036709"/>
              <a:gd name="connsiteY3" fmla="*/ 3700526 h 3700526"/>
            </a:gdLst>
            <a:ahLst/>
            <a:cxnLst>
              <a:cxn ang="0">
                <a:pos x="connsiteX0" y="connsiteY0"/>
              </a:cxn>
              <a:cxn ang="0">
                <a:pos x="connsiteX1" y="connsiteY1"/>
              </a:cxn>
              <a:cxn ang="0">
                <a:pos x="connsiteX2" y="connsiteY2"/>
              </a:cxn>
              <a:cxn ang="0">
                <a:pos x="connsiteX3" y="connsiteY3"/>
              </a:cxn>
            </a:cxnLst>
            <a:rect l="l" t="t" r="r" b="b"/>
            <a:pathLst>
              <a:path w="12036709" h="3700526">
                <a:moveTo>
                  <a:pt x="0" y="0"/>
                </a:moveTo>
                <a:lnTo>
                  <a:pt x="12036709" y="0"/>
                </a:lnTo>
                <a:lnTo>
                  <a:pt x="9701825" y="3700526"/>
                </a:lnTo>
                <a:lnTo>
                  <a:pt x="0" y="3700526"/>
                </a:lnTo>
                <a:close/>
              </a:path>
            </a:pathLst>
          </a:custGeom>
          <a:solidFill>
            <a:schemeClr val="accent1"/>
          </a:solidFill>
          <a:ln>
            <a:noFill/>
          </a:ln>
          <a:effectLst>
            <a:outerShdw blurRad="2413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7200"/>
          </a:p>
        </p:txBody>
      </p:sp>
      <p:sp>
        <p:nvSpPr>
          <p:cNvPr id="7" name="Picture Placeholder 6">
            <a:extLst>
              <a:ext uri="{FF2B5EF4-FFF2-40B4-BE49-F238E27FC236}">
                <a16:creationId xmlns:a16="http://schemas.microsoft.com/office/drawing/2014/main" id="{16DF3D1B-6846-4BFC-8284-4A061C921109}"/>
              </a:ext>
            </a:extLst>
          </p:cNvPr>
          <p:cNvSpPr>
            <a:spLocks noGrp="1"/>
          </p:cNvSpPr>
          <p:nvPr>
            <p:ph type="pic" sz="quarter" idx="10"/>
          </p:nvPr>
        </p:nvSpPr>
        <p:spPr>
          <a:xfrm>
            <a:off x="8347922" y="-17359"/>
            <a:ext cx="13071356" cy="6829630"/>
          </a:xfrm>
          <a:custGeom>
            <a:avLst/>
            <a:gdLst>
              <a:gd name="connsiteX0" fmla="*/ 0 w 6535678"/>
              <a:gd name="connsiteY0" fmla="*/ 0 h 3414815"/>
              <a:gd name="connsiteX1" fmla="*/ 4381066 w 6535678"/>
              <a:gd name="connsiteY1" fmla="*/ 0 h 3414815"/>
              <a:gd name="connsiteX2" fmla="*/ 6535678 w 6535678"/>
              <a:gd name="connsiteY2" fmla="*/ 3414815 h 3414815"/>
              <a:gd name="connsiteX3" fmla="*/ 2154612 w 6535678"/>
              <a:gd name="connsiteY3" fmla="*/ 3414815 h 3414815"/>
            </a:gdLst>
            <a:ahLst/>
            <a:cxnLst>
              <a:cxn ang="0">
                <a:pos x="connsiteX0" y="connsiteY0"/>
              </a:cxn>
              <a:cxn ang="0">
                <a:pos x="connsiteX1" y="connsiteY1"/>
              </a:cxn>
              <a:cxn ang="0">
                <a:pos x="connsiteX2" y="connsiteY2"/>
              </a:cxn>
              <a:cxn ang="0">
                <a:pos x="connsiteX3" y="connsiteY3"/>
              </a:cxn>
            </a:cxnLst>
            <a:rect l="l" t="t" r="r" b="b"/>
            <a:pathLst>
              <a:path w="6535678" h="3414815">
                <a:moveTo>
                  <a:pt x="0" y="0"/>
                </a:moveTo>
                <a:lnTo>
                  <a:pt x="4381066" y="0"/>
                </a:lnTo>
                <a:lnTo>
                  <a:pt x="6535678" y="3414815"/>
                </a:lnTo>
                <a:lnTo>
                  <a:pt x="2154612" y="3414815"/>
                </a:lnTo>
                <a:close/>
              </a:path>
            </a:pathLst>
          </a:custGeom>
        </p:spPr>
        <p:txBody>
          <a:bodyPr wrap="square">
            <a:noAutofit/>
          </a:bodyPr>
          <a:lstStyle/>
          <a:p>
            <a:endParaRPr lang="en-ID"/>
          </a:p>
        </p:txBody>
      </p:sp>
      <p:sp>
        <p:nvSpPr>
          <p:cNvPr id="13" name="Picture Placeholder 12">
            <a:extLst>
              <a:ext uri="{FF2B5EF4-FFF2-40B4-BE49-F238E27FC236}">
                <a16:creationId xmlns:a16="http://schemas.microsoft.com/office/drawing/2014/main" id="{8E5842B7-A6A2-4BE6-830C-CDC3DD276579}"/>
              </a:ext>
            </a:extLst>
          </p:cNvPr>
          <p:cNvSpPr>
            <a:spLocks noGrp="1"/>
          </p:cNvSpPr>
          <p:nvPr>
            <p:ph type="pic" sz="quarter" idx="11"/>
          </p:nvPr>
        </p:nvSpPr>
        <p:spPr>
          <a:xfrm>
            <a:off x="17364504" y="-15875"/>
            <a:ext cx="7019496" cy="6828146"/>
          </a:xfrm>
          <a:custGeom>
            <a:avLst/>
            <a:gdLst>
              <a:gd name="connsiteX0" fmla="*/ 0 w 3509748"/>
              <a:gd name="connsiteY0" fmla="*/ 0 h 3414073"/>
              <a:gd name="connsiteX1" fmla="*/ 3509748 w 3509748"/>
              <a:gd name="connsiteY1" fmla="*/ 0 h 3414073"/>
              <a:gd name="connsiteX2" fmla="*/ 3509748 w 3509748"/>
              <a:gd name="connsiteY2" fmla="*/ 3414073 h 3414073"/>
              <a:gd name="connsiteX3" fmla="*/ 2154144 w 3509748"/>
              <a:gd name="connsiteY3" fmla="*/ 3414073 h 3414073"/>
            </a:gdLst>
            <a:ahLst/>
            <a:cxnLst>
              <a:cxn ang="0">
                <a:pos x="connsiteX0" y="connsiteY0"/>
              </a:cxn>
              <a:cxn ang="0">
                <a:pos x="connsiteX1" y="connsiteY1"/>
              </a:cxn>
              <a:cxn ang="0">
                <a:pos x="connsiteX2" y="connsiteY2"/>
              </a:cxn>
              <a:cxn ang="0">
                <a:pos x="connsiteX3" y="connsiteY3"/>
              </a:cxn>
            </a:cxnLst>
            <a:rect l="l" t="t" r="r" b="b"/>
            <a:pathLst>
              <a:path w="3509748" h="3414073">
                <a:moveTo>
                  <a:pt x="0" y="0"/>
                </a:moveTo>
                <a:lnTo>
                  <a:pt x="3509748" y="0"/>
                </a:lnTo>
                <a:lnTo>
                  <a:pt x="3509748" y="3414073"/>
                </a:lnTo>
                <a:lnTo>
                  <a:pt x="2154144" y="3414073"/>
                </a:lnTo>
                <a:close/>
              </a:path>
            </a:pathLst>
          </a:custGeom>
        </p:spPr>
        <p:txBody>
          <a:bodyPr wrap="square">
            <a:noAutofit/>
          </a:bodyPr>
          <a:lstStyle/>
          <a:p>
            <a:endParaRPr lang="en-ID"/>
          </a:p>
        </p:txBody>
      </p:sp>
    </p:spTree>
    <p:extLst>
      <p:ext uri="{BB962C8B-B14F-4D97-AF65-F5344CB8AC3E}">
        <p14:creationId xmlns:p14="http://schemas.microsoft.com/office/powerpoint/2010/main" val="3331782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19FD043-E1DB-4409-803A-1DF7D85A99FB}"/>
              </a:ext>
            </a:extLst>
          </p:cNvPr>
          <p:cNvSpPr/>
          <p:nvPr userDrawn="1"/>
        </p:nvSpPr>
        <p:spPr>
          <a:xfrm flipH="1">
            <a:off x="8068383" y="2707146"/>
            <a:ext cx="16315618" cy="8301708"/>
          </a:xfrm>
          <a:custGeom>
            <a:avLst/>
            <a:gdLst>
              <a:gd name="connsiteX0" fmla="*/ 8157809 w 8157809"/>
              <a:gd name="connsiteY0" fmla="*/ 0 h 4150854"/>
              <a:gd name="connsiteX1" fmla="*/ 0 w 8157809"/>
              <a:gd name="connsiteY1" fmla="*/ 0 h 4150854"/>
              <a:gd name="connsiteX2" fmla="*/ 0 w 8157809"/>
              <a:gd name="connsiteY2" fmla="*/ 4150854 h 4150854"/>
              <a:gd name="connsiteX3" fmla="*/ 6018874 w 8157809"/>
              <a:gd name="connsiteY3" fmla="*/ 4150854 h 4150854"/>
            </a:gdLst>
            <a:ahLst/>
            <a:cxnLst>
              <a:cxn ang="0">
                <a:pos x="connsiteX0" y="connsiteY0"/>
              </a:cxn>
              <a:cxn ang="0">
                <a:pos x="connsiteX1" y="connsiteY1"/>
              </a:cxn>
              <a:cxn ang="0">
                <a:pos x="connsiteX2" y="connsiteY2"/>
              </a:cxn>
              <a:cxn ang="0">
                <a:pos x="connsiteX3" y="connsiteY3"/>
              </a:cxn>
            </a:cxnLst>
            <a:rect l="l" t="t" r="r" b="b"/>
            <a:pathLst>
              <a:path w="8157809" h="4150854">
                <a:moveTo>
                  <a:pt x="8157809" y="0"/>
                </a:moveTo>
                <a:lnTo>
                  <a:pt x="0" y="0"/>
                </a:lnTo>
                <a:lnTo>
                  <a:pt x="0" y="4150854"/>
                </a:lnTo>
                <a:lnTo>
                  <a:pt x="6018874" y="4150854"/>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7200"/>
          </a:p>
        </p:txBody>
      </p:sp>
      <p:sp>
        <p:nvSpPr>
          <p:cNvPr id="9" name="Picture Placeholder 8">
            <a:extLst>
              <a:ext uri="{FF2B5EF4-FFF2-40B4-BE49-F238E27FC236}">
                <a16:creationId xmlns:a16="http://schemas.microsoft.com/office/drawing/2014/main" id="{A0AF0D8F-F4E1-4CC0-B6C0-E0FCB166C520}"/>
              </a:ext>
            </a:extLst>
          </p:cNvPr>
          <p:cNvSpPr>
            <a:spLocks noGrp="1"/>
          </p:cNvSpPr>
          <p:nvPr>
            <p:ph type="pic" sz="quarter" idx="10"/>
          </p:nvPr>
        </p:nvSpPr>
        <p:spPr>
          <a:xfrm>
            <a:off x="0" y="3088328"/>
            <a:ext cx="13397392" cy="8301708"/>
          </a:xfrm>
          <a:custGeom>
            <a:avLst/>
            <a:gdLst>
              <a:gd name="connsiteX0" fmla="*/ 0 w 6698696"/>
              <a:gd name="connsiteY0" fmla="*/ 0 h 4150854"/>
              <a:gd name="connsiteX1" fmla="*/ 4559761 w 6698696"/>
              <a:gd name="connsiteY1" fmla="*/ 0 h 4150854"/>
              <a:gd name="connsiteX2" fmla="*/ 6698696 w 6698696"/>
              <a:gd name="connsiteY2" fmla="*/ 4150854 h 4150854"/>
              <a:gd name="connsiteX3" fmla="*/ 0 w 6698696"/>
              <a:gd name="connsiteY3" fmla="*/ 4150854 h 4150854"/>
            </a:gdLst>
            <a:ahLst/>
            <a:cxnLst>
              <a:cxn ang="0">
                <a:pos x="connsiteX0" y="connsiteY0"/>
              </a:cxn>
              <a:cxn ang="0">
                <a:pos x="connsiteX1" y="connsiteY1"/>
              </a:cxn>
              <a:cxn ang="0">
                <a:pos x="connsiteX2" y="connsiteY2"/>
              </a:cxn>
              <a:cxn ang="0">
                <a:pos x="connsiteX3" y="connsiteY3"/>
              </a:cxn>
            </a:cxnLst>
            <a:rect l="l" t="t" r="r" b="b"/>
            <a:pathLst>
              <a:path w="6698696" h="4150854">
                <a:moveTo>
                  <a:pt x="0" y="0"/>
                </a:moveTo>
                <a:lnTo>
                  <a:pt x="4559761" y="0"/>
                </a:lnTo>
                <a:lnTo>
                  <a:pt x="6698696" y="4150854"/>
                </a:lnTo>
                <a:lnTo>
                  <a:pt x="0" y="4150854"/>
                </a:lnTo>
                <a:close/>
              </a:path>
            </a:pathLst>
          </a:custGeom>
        </p:spPr>
        <p:txBody>
          <a:bodyPr wrap="square">
            <a:noAutofit/>
          </a:bodyPr>
          <a:lstStyle/>
          <a:p>
            <a:endParaRPr lang="en-ID"/>
          </a:p>
        </p:txBody>
      </p:sp>
    </p:spTree>
    <p:extLst>
      <p:ext uri="{BB962C8B-B14F-4D97-AF65-F5344CB8AC3E}">
        <p14:creationId xmlns:p14="http://schemas.microsoft.com/office/powerpoint/2010/main" val="34276300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F5D15777-D5BD-4FD4-AC71-625C1090744E}"/>
              </a:ext>
            </a:extLst>
          </p:cNvPr>
          <p:cNvSpPr/>
          <p:nvPr userDrawn="1"/>
        </p:nvSpPr>
        <p:spPr>
          <a:xfrm rot="18418912">
            <a:off x="17022814" y="-5305506"/>
            <a:ext cx="5445480" cy="15713928"/>
          </a:xfrm>
          <a:custGeom>
            <a:avLst/>
            <a:gdLst>
              <a:gd name="connsiteX0" fmla="*/ 0 w 2722740"/>
              <a:gd name="connsiteY0" fmla="*/ 0 h 7856964"/>
              <a:gd name="connsiteX1" fmla="*/ 2722740 w 2722740"/>
              <a:gd name="connsiteY1" fmla="*/ 3615578 h 7856964"/>
              <a:gd name="connsiteX2" fmla="*/ 2722740 w 2722740"/>
              <a:gd name="connsiteY2" fmla="*/ 5806582 h 7856964"/>
              <a:gd name="connsiteX3" fmla="*/ 0 w 2722740"/>
              <a:gd name="connsiteY3" fmla="*/ 7856964 h 7856964"/>
            </a:gdLst>
            <a:ahLst/>
            <a:cxnLst>
              <a:cxn ang="0">
                <a:pos x="connsiteX0" y="connsiteY0"/>
              </a:cxn>
              <a:cxn ang="0">
                <a:pos x="connsiteX1" y="connsiteY1"/>
              </a:cxn>
              <a:cxn ang="0">
                <a:pos x="connsiteX2" y="connsiteY2"/>
              </a:cxn>
              <a:cxn ang="0">
                <a:pos x="connsiteX3" y="connsiteY3"/>
              </a:cxn>
            </a:cxnLst>
            <a:rect l="l" t="t" r="r" b="b"/>
            <a:pathLst>
              <a:path w="2722740" h="7856964">
                <a:moveTo>
                  <a:pt x="0" y="0"/>
                </a:moveTo>
                <a:lnTo>
                  <a:pt x="2722740" y="3615578"/>
                </a:lnTo>
                <a:lnTo>
                  <a:pt x="2722740" y="5806582"/>
                </a:lnTo>
                <a:lnTo>
                  <a:pt x="0" y="785696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7200"/>
          </a:p>
        </p:txBody>
      </p:sp>
      <p:sp>
        <p:nvSpPr>
          <p:cNvPr id="7" name="Picture Placeholder 6">
            <a:extLst>
              <a:ext uri="{FF2B5EF4-FFF2-40B4-BE49-F238E27FC236}">
                <a16:creationId xmlns:a16="http://schemas.microsoft.com/office/drawing/2014/main" id="{30F4CAA2-BA80-4EEE-A063-529AE786A15C}"/>
              </a:ext>
            </a:extLst>
          </p:cNvPr>
          <p:cNvSpPr>
            <a:spLocks noGrp="1"/>
          </p:cNvSpPr>
          <p:nvPr>
            <p:ph type="pic" sz="quarter" idx="10"/>
          </p:nvPr>
        </p:nvSpPr>
        <p:spPr>
          <a:xfrm>
            <a:off x="13469720" y="3100834"/>
            <a:ext cx="8049288" cy="8049288"/>
          </a:xfrm>
          <a:custGeom>
            <a:avLst/>
            <a:gdLst>
              <a:gd name="connsiteX0" fmla="*/ 2012322 w 4024644"/>
              <a:gd name="connsiteY0" fmla="*/ 0 h 4024644"/>
              <a:gd name="connsiteX1" fmla="*/ 4024644 w 4024644"/>
              <a:gd name="connsiteY1" fmla="*/ 2012322 h 4024644"/>
              <a:gd name="connsiteX2" fmla="*/ 2012322 w 4024644"/>
              <a:gd name="connsiteY2" fmla="*/ 4024644 h 4024644"/>
              <a:gd name="connsiteX3" fmla="*/ 0 w 4024644"/>
              <a:gd name="connsiteY3" fmla="*/ 2012322 h 4024644"/>
              <a:gd name="connsiteX4" fmla="*/ 2012322 w 4024644"/>
              <a:gd name="connsiteY4" fmla="*/ 0 h 402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644" h="4024644">
                <a:moveTo>
                  <a:pt x="2012322" y="0"/>
                </a:moveTo>
                <a:cubicBezTo>
                  <a:pt x="3123697" y="0"/>
                  <a:pt x="4024644" y="900947"/>
                  <a:pt x="4024644" y="2012322"/>
                </a:cubicBezTo>
                <a:cubicBezTo>
                  <a:pt x="4024644" y="3123697"/>
                  <a:pt x="3123697" y="4024644"/>
                  <a:pt x="2012322" y="4024644"/>
                </a:cubicBezTo>
                <a:cubicBezTo>
                  <a:pt x="900947" y="4024644"/>
                  <a:pt x="0" y="3123697"/>
                  <a:pt x="0" y="2012322"/>
                </a:cubicBezTo>
                <a:cubicBezTo>
                  <a:pt x="0" y="900947"/>
                  <a:pt x="900947" y="0"/>
                  <a:pt x="2012322" y="0"/>
                </a:cubicBezTo>
                <a:close/>
              </a:path>
            </a:pathLst>
          </a:custGeom>
        </p:spPr>
        <p:txBody>
          <a:bodyPr wrap="square">
            <a:noAutofit/>
          </a:bodyPr>
          <a:lstStyle/>
          <a:p>
            <a:endParaRPr lang="en-ID"/>
          </a:p>
        </p:txBody>
      </p:sp>
    </p:spTree>
    <p:extLst>
      <p:ext uri="{BB962C8B-B14F-4D97-AF65-F5344CB8AC3E}">
        <p14:creationId xmlns:p14="http://schemas.microsoft.com/office/powerpoint/2010/main" val="671947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41867ED-233D-45A0-91CE-E488E59F5F91}"/>
              </a:ext>
            </a:extLst>
          </p:cNvPr>
          <p:cNvSpPr>
            <a:spLocks noGrp="1"/>
          </p:cNvSpPr>
          <p:nvPr>
            <p:ph type="pic" sz="quarter" idx="10"/>
          </p:nvPr>
        </p:nvSpPr>
        <p:spPr>
          <a:xfrm>
            <a:off x="5397428" y="1"/>
            <a:ext cx="18986572" cy="13715998"/>
          </a:xfrm>
          <a:custGeom>
            <a:avLst/>
            <a:gdLst>
              <a:gd name="connsiteX0" fmla="*/ 3793846 w 9493286"/>
              <a:gd name="connsiteY0" fmla="*/ 0 h 6857999"/>
              <a:gd name="connsiteX1" fmla="*/ 9493286 w 9493286"/>
              <a:gd name="connsiteY1" fmla="*/ 0 h 6857999"/>
              <a:gd name="connsiteX2" fmla="*/ 9493286 w 9493286"/>
              <a:gd name="connsiteY2" fmla="*/ 2558213 h 6857999"/>
              <a:gd name="connsiteX3" fmla="*/ 7114644 w 9493286"/>
              <a:gd name="connsiteY3" fmla="*/ 6857999 h 6857999"/>
              <a:gd name="connsiteX4" fmla="*/ 0 w 9493286"/>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3286" h="6857999">
                <a:moveTo>
                  <a:pt x="3793846" y="0"/>
                </a:moveTo>
                <a:lnTo>
                  <a:pt x="9493286" y="0"/>
                </a:lnTo>
                <a:lnTo>
                  <a:pt x="9493286" y="2558213"/>
                </a:lnTo>
                <a:lnTo>
                  <a:pt x="7114644" y="6857999"/>
                </a:lnTo>
                <a:lnTo>
                  <a:pt x="0" y="6857999"/>
                </a:lnTo>
                <a:close/>
              </a:path>
            </a:pathLst>
          </a:custGeom>
        </p:spPr>
        <p:txBody>
          <a:bodyPr wrap="square">
            <a:noAutofit/>
          </a:bodyPr>
          <a:lstStyle/>
          <a:p>
            <a:endParaRPr lang="en-ID"/>
          </a:p>
        </p:txBody>
      </p:sp>
    </p:spTree>
    <p:extLst>
      <p:ext uri="{BB962C8B-B14F-4D97-AF65-F5344CB8AC3E}">
        <p14:creationId xmlns:p14="http://schemas.microsoft.com/office/powerpoint/2010/main" val="20322711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DC5E99-19E3-45F7-8D18-123611311441}"/>
              </a:ext>
            </a:extLst>
          </p:cNvPr>
          <p:cNvSpPr>
            <a:spLocks noGrp="1"/>
          </p:cNvSpPr>
          <p:nvPr>
            <p:ph type="pic" sz="quarter" idx="10"/>
          </p:nvPr>
        </p:nvSpPr>
        <p:spPr>
          <a:xfrm>
            <a:off x="3" y="2126265"/>
            <a:ext cx="15450458" cy="9905546"/>
          </a:xfrm>
          <a:custGeom>
            <a:avLst/>
            <a:gdLst>
              <a:gd name="connsiteX0" fmla="*/ 0 w 7725229"/>
              <a:gd name="connsiteY0" fmla="*/ 0 h 4952773"/>
              <a:gd name="connsiteX1" fmla="*/ 7725229 w 7725229"/>
              <a:gd name="connsiteY1" fmla="*/ 0 h 4952773"/>
              <a:gd name="connsiteX2" fmla="*/ 7725229 w 7725229"/>
              <a:gd name="connsiteY2" fmla="*/ 4952773 h 4952773"/>
              <a:gd name="connsiteX3" fmla="*/ 0 w 7725229"/>
              <a:gd name="connsiteY3" fmla="*/ 4952773 h 4952773"/>
            </a:gdLst>
            <a:ahLst/>
            <a:cxnLst>
              <a:cxn ang="0">
                <a:pos x="connsiteX0" y="connsiteY0"/>
              </a:cxn>
              <a:cxn ang="0">
                <a:pos x="connsiteX1" y="connsiteY1"/>
              </a:cxn>
              <a:cxn ang="0">
                <a:pos x="connsiteX2" y="connsiteY2"/>
              </a:cxn>
              <a:cxn ang="0">
                <a:pos x="connsiteX3" y="connsiteY3"/>
              </a:cxn>
            </a:cxnLst>
            <a:rect l="l" t="t" r="r" b="b"/>
            <a:pathLst>
              <a:path w="7725229" h="4952773">
                <a:moveTo>
                  <a:pt x="0" y="0"/>
                </a:moveTo>
                <a:lnTo>
                  <a:pt x="7725229" y="0"/>
                </a:lnTo>
                <a:lnTo>
                  <a:pt x="7725229" y="4952773"/>
                </a:lnTo>
                <a:lnTo>
                  <a:pt x="0" y="4952773"/>
                </a:lnTo>
                <a:close/>
              </a:path>
            </a:pathLst>
          </a:custGeom>
        </p:spPr>
        <p:txBody>
          <a:bodyPr wrap="square">
            <a:noAutofit/>
          </a:bodyPr>
          <a:lstStyle/>
          <a:p>
            <a:endParaRPr lang="en-ID"/>
          </a:p>
        </p:txBody>
      </p:sp>
    </p:spTree>
    <p:extLst>
      <p:ext uri="{BB962C8B-B14F-4D97-AF65-F5344CB8AC3E}">
        <p14:creationId xmlns:p14="http://schemas.microsoft.com/office/powerpoint/2010/main" val="4135423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A9C0F2F-1DA3-4DFB-A491-9C84E3603D3E}"/>
              </a:ext>
            </a:extLst>
          </p:cNvPr>
          <p:cNvSpPr>
            <a:spLocks noGrp="1"/>
          </p:cNvSpPr>
          <p:nvPr>
            <p:ph type="pic" sz="quarter" idx="10"/>
          </p:nvPr>
        </p:nvSpPr>
        <p:spPr>
          <a:xfrm>
            <a:off x="2384217" y="6857997"/>
            <a:ext cx="19368498" cy="6885650"/>
          </a:xfrm>
          <a:custGeom>
            <a:avLst/>
            <a:gdLst>
              <a:gd name="connsiteX0" fmla="*/ 0 w 9684249"/>
              <a:gd name="connsiteY0" fmla="*/ 0 h 3442825"/>
              <a:gd name="connsiteX1" fmla="*/ 8854976 w 9684249"/>
              <a:gd name="connsiteY1" fmla="*/ 0 h 3442825"/>
              <a:gd name="connsiteX2" fmla="*/ 9684249 w 9684249"/>
              <a:gd name="connsiteY2" fmla="*/ 3442825 h 3442825"/>
              <a:gd name="connsiteX3" fmla="*/ 829273 w 9684249"/>
              <a:gd name="connsiteY3" fmla="*/ 3442825 h 3442825"/>
            </a:gdLst>
            <a:ahLst/>
            <a:cxnLst>
              <a:cxn ang="0">
                <a:pos x="connsiteX0" y="connsiteY0"/>
              </a:cxn>
              <a:cxn ang="0">
                <a:pos x="connsiteX1" y="connsiteY1"/>
              </a:cxn>
              <a:cxn ang="0">
                <a:pos x="connsiteX2" y="connsiteY2"/>
              </a:cxn>
              <a:cxn ang="0">
                <a:pos x="connsiteX3" y="connsiteY3"/>
              </a:cxn>
            </a:cxnLst>
            <a:rect l="l" t="t" r="r" b="b"/>
            <a:pathLst>
              <a:path w="9684249" h="3442825">
                <a:moveTo>
                  <a:pt x="0" y="0"/>
                </a:moveTo>
                <a:lnTo>
                  <a:pt x="8854976" y="0"/>
                </a:lnTo>
                <a:lnTo>
                  <a:pt x="9684249" y="3442825"/>
                </a:lnTo>
                <a:lnTo>
                  <a:pt x="829273" y="3442825"/>
                </a:lnTo>
                <a:close/>
              </a:path>
            </a:pathLst>
          </a:custGeom>
        </p:spPr>
        <p:txBody>
          <a:bodyPr wrap="square">
            <a:noAutofit/>
          </a:bodyPr>
          <a:lstStyle/>
          <a:p>
            <a:endParaRPr lang="en-ID"/>
          </a:p>
        </p:txBody>
      </p:sp>
    </p:spTree>
    <p:extLst>
      <p:ext uri="{BB962C8B-B14F-4D97-AF65-F5344CB8AC3E}">
        <p14:creationId xmlns:p14="http://schemas.microsoft.com/office/powerpoint/2010/main" val="18031899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742E32C-7818-4A33-BECE-082D4C1A2033}"/>
              </a:ext>
            </a:extLst>
          </p:cNvPr>
          <p:cNvSpPr/>
          <p:nvPr userDrawn="1"/>
        </p:nvSpPr>
        <p:spPr>
          <a:xfrm>
            <a:off x="1" y="3099143"/>
            <a:ext cx="5970390" cy="7467258"/>
          </a:xfrm>
          <a:custGeom>
            <a:avLst/>
            <a:gdLst>
              <a:gd name="connsiteX0" fmla="*/ 0 w 2985195"/>
              <a:gd name="connsiteY0" fmla="*/ 0 h 3733629"/>
              <a:gd name="connsiteX1" fmla="*/ 2985195 w 2985195"/>
              <a:gd name="connsiteY1" fmla="*/ 0 h 3733629"/>
              <a:gd name="connsiteX2" fmla="*/ 1966474 w 2985195"/>
              <a:gd name="connsiteY2" fmla="*/ 3733629 h 3733629"/>
              <a:gd name="connsiteX3" fmla="*/ 0 w 2985195"/>
              <a:gd name="connsiteY3" fmla="*/ 3733629 h 3733629"/>
            </a:gdLst>
            <a:ahLst/>
            <a:cxnLst>
              <a:cxn ang="0">
                <a:pos x="connsiteX0" y="connsiteY0"/>
              </a:cxn>
              <a:cxn ang="0">
                <a:pos x="connsiteX1" y="connsiteY1"/>
              </a:cxn>
              <a:cxn ang="0">
                <a:pos x="connsiteX2" y="connsiteY2"/>
              </a:cxn>
              <a:cxn ang="0">
                <a:pos x="connsiteX3" y="connsiteY3"/>
              </a:cxn>
            </a:cxnLst>
            <a:rect l="l" t="t" r="r" b="b"/>
            <a:pathLst>
              <a:path w="2985195" h="3733629">
                <a:moveTo>
                  <a:pt x="0" y="0"/>
                </a:moveTo>
                <a:lnTo>
                  <a:pt x="2985195" y="0"/>
                </a:lnTo>
                <a:lnTo>
                  <a:pt x="1966474" y="3733629"/>
                </a:lnTo>
                <a:lnTo>
                  <a:pt x="0" y="3733629"/>
                </a:lnTo>
                <a:close/>
              </a:path>
            </a:pathLst>
          </a:custGeom>
          <a:solidFill>
            <a:schemeClr val="accent1"/>
          </a:solidFill>
          <a:ln>
            <a:noFill/>
          </a:ln>
          <a:effectLst>
            <a:outerShdw blurRad="2413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7200"/>
          </a:p>
        </p:txBody>
      </p:sp>
      <p:sp>
        <p:nvSpPr>
          <p:cNvPr id="6" name="Picture Placeholder 5">
            <a:extLst>
              <a:ext uri="{FF2B5EF4-FFF2-40B4-BE49-F238E27FC236}">
                <a16:creationId xmlns:a16="http://schemas.microsoft.com/office/drawing/2014/main" id="{255CBC19-1004-4EBD-9E28-AEDC97786AEA}"/>
              </a:ext>
            </a:extLst>
          </p:cNvPr>
          <p:cNvSpPr>
            <a:spLocks noGrp="1"/>
          </p:cNvSpPr>
          <p:nvPr>
            <p:ph type="pic" sz="quarter" idx="10"/>
          </p:nvPr>
        </p:nvSpPr>
        <p:spPr>
          <a:xfrm>
            <a:off x="4135119" y="3099143"/>
            <a:ext cx="8056882" cy="7467258"/>
          </a:xfrm>
          <a:custGeom>
            <a:avLst/>
            <a:gdLst>
              <a:gd name="connsiteX0" fmla="*/ 1018721 w 4028441"/>
              <a:gd name="connsiteY0" fmla="*/ 0 h 3733629"/>
              <a:gd name="connsiteX1" fmla="*/ 4028441 w 4028441"/>
              <a:gd name="connsiteY1" fmla="*/ 0 h 3733629"/>
              <a:gd name="connsiteX2" fmla="*/ 3009720 w 4028441"/>
              <a:gd name="connsiteY2" fmla="*/ 3733629 h 3733629"/>
              <a:gd name="connsiteX3" fmla="*/ 0 w 4028441"/>
              <a:gd name="connsiteY3" fmla="*/ 3733629 h 3733629"/>
            </a:gdLst>
            <a:ahLst/>
            <a:cxnLst>
              <a:cxn ang="0">
                <a:pos x="connsiteX0" y="connsiteY0"/>
              </a:cxn>
              <a:cxn ang="0">
                <a:pos x="connsiteX1" y="connsiteY1"/>
              </a:cxn>
              <a:cxn ang="0">
                <a:pos x="connsiteX2" y="connsiteY2"/>
              </a:cxn>
              <a:cxn ang="0">
                <a:pos x="connsiteX3" y="connsiteY3"/>
              </a:cxn>
            </a:cxnLst>
            <a:rect l="l" t="t" r="r" b="b"/>
            <a:pathLst>
              <a:path w="4028441" h="3733629">
                <a:moveTo>
                  <a:pt x="1018721" y="0"/>
                </a:moveTo>
                <a:lnTo>
                  <a:pt x="4028441" y="0"/>
                </a:lnTo>
                <a:lnTo>
                  <a:pt x="3009720" y="3733629"/>
                </a:lnTo>
                <a:lnTo>
                  <a:pt x="0" y="3733629"/>
                </a:lnTo>
                <a:close/>
              </a:path>
            </a:pathLst>
          </a:custGeom>
        </p:spPr>
        <p:txBody>
          <a:bodyPr wrap="square">
            <a:noAutofit/>
          </a:bodyPr>
          <a:lstStyle/>
          <a:p>
            <a:endParaRPr lang="en-ID"/>
          </a:p>
        </p:txBody>
      </p:sp>
    </p:spTree>
    <p:extLst>
      <p:ext uri="{BB962C8B-B14F-4D97-AF65-F5344CB8AC3E}">
        <p14:creationId xmlns:p14="http://schemas.microsoft.com/office/powerpoint/2010/main" val="2700393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712F5BD-9BD9-4465-820D-8DE90A5432EE}"/>
              </a:ext>
            </a:extLst>
          </p:cNvPr>
          <p:cNvSpPr>
            <a:spLocks noGrp="1"/>
          </p:cNvSpPr>
          <p:nvPr>
            <p:ph type="pic" sz="quarter" idx="10"/>
          </p:nvPr>
        </p:nvSpPr>
        <p:spPr>
          <a:xfrm>
            <a:off x="1999118" y="2851118"/>
            <a:ext cx="8322568" cy="4373668"/>
          </a:xfrm>
          <a:custGeom>
            <a:avLst/>
            <a:gdLst>
              <a:gd name="connsiteX0" fmla="*/ 0 w 4161284"/>
              <a:gd name="connsiteY0" fmla="*/ 0 h 2186834"/>
              <a:gd name="connsiteX1" fmla="*/ 3505912 w 4161284"/>
              <a:gd name="connsiteY1" fmla="*/ 0 h 2186834"/>
              <a:gd name="connsiteX2" fmla="*/ 4161284 w 4161284"/>
              <a:gd name="connsiteY2" fmla="*/ 2186834 h 2186834"/>
              <a:gd name="connsiteX3" fmla="*/ 655372 w 4161284"/>
              <a:gd name="connsiteY3" fmla="*/ 2186834 h 2186834"/>
            </a:gdLst>
            <a:ahLst/>
            <a:cxnLst>
              <a:cxn ang="0">
                <a:pos x="connsiteX0" y="connsiteY0"/>
              </a:cxn>
              <a:cxn ang="0">
                <a:pos x="connsiteX1" y="connsiteY1"/>
              </a:cxn>
              <a:cxn ang="0">
                <a:pos x="connsiteX2" y="connsiteY2"/>
              </a:cxn>
              <a:cxn ang="0">
                <a:pos x="connsiteX3" y="connsiteY3"/>
              </a:cxn>
            </a:cxnLst>
            <a:rect l="l" t="t" r="r" b="b"/>
            <a:pathLst>
              <a:path w="4161284" h="2186834">
                <a:moveTo>
                  <a:pt x="0" y="0"/>
                </a:moveTo>
                <a:lnTo>
                  <a:pt x="3505912" y="0"/>
                </a:lnTo>
                <a:lnTo>
                  <a:pt x="4161284" y="2186834"/>
                </a:lnTo>
                <a:lnTo>
                  <a:pt x="655372" y="2186834"/>
                </a:lnTo>
                <a:close/>
              </a:path>
            </a:pathLst>
          </a:custGeom>
        </p:spPr>
        <p:txBody>
          <a:bodyPr wrap="square">
            <a:noAutofit/>
          </a:bodyPr>
          <a:lstStyle/>
          <a:p>
            <a:endParaRPr lang="en-ID"/>
          </a:p>
        </p:txBody>
      </p:sp>
      <p:sp>
        <p:nvSpPr>
          <p:cNvPr id="9" name="Picture Placeholder 8">
            <a:extLst>
              <a:ext uri="{FF2B5EF4-FFF2-40B4-BE49-F238E27FC236}">
                <a16:creationId xmlns:a16="http://schemas.microsoft.com/office/drawing/2014/main" id="{D6AE21CD-21BD-41F4-8116-60104B2788CE}"/>
              </a:ext>
            </a:extLst>
          </p:cNvPr>
          <p:cNvSpPr>
            <a:spLocks noGrp="1"/>
          </p:cNvSpPr>
          <p:nvPr>
            <p:ph type="pic" sz="quarter" idx="11"/>
          </p:nvPr>
        </p:nvSpPr>
        <p:spPr>
          <a:xfrm>
            <a:off x="9816978" y="2851116"/>
            <a:ext cx="8322568" cy="4373668"/>
          </a:xfrm>
          <a:custGeom>
            <a:avLst/>
            <a:gdLst>
              <a:gd name="connsiteX0" fmla="*/ 0 w 4161284"/>
              <a:gd name="connsiteY0" fmla="*/ 0 h 2186834"/>
              <a:gd name="connsiteX1" fmla="*/ 3505912 w 4161284"/>
              <a:gd name="connsiteY1" fmla="*/ 0 h 2186834"/>
              <a:gd name="connsiteX2" fmla="*/ 4161284 w 4161284"/>
              <a:gd name="connsiteY2" fmla="*/ 2186834 h 2186834"/>
              <a:gd name="connsiteX3" fmla="*/ 655372 w 4161284"/>
              <a:gd name="connsiteY3" fmla="*/ 2186834 h 2186834"/>
            </a:gdLst>
            <a:ahLst/>
            <a:cxnLst>
              <a:cxn ang="0">
                <a:pos x="connsiteX0" y="connsiteY0"/>
              </a:cxn>
              <a:cxn ang="0">
                <a:pos x="connsiteX1" y="connsiteY1"/>
              </a:cxn>
              <a:cxn ang="0">
                <a:pos x="connsiteX2" y="connsiteY2"/>
              </a:cxn>
              <a:cxn ang="0">
                <a:pos x="connsiteX3" y="connsiteY3"/>
              </a:cxn>
            </a:cxnLst>
            <a:rect l="l" t="t" r="r" b="b"/>
            <a:pathLst>
              <a:path w="4161284" h="2186834">
                <a:moveTo>
                  <a:pt x="0" y="0"/>
                </a:moveTo>
                <a:lnTo>
                  <a:pt x="3505912" y="0"/>
                </a:lnTo>
                <a:lnTo>
                  <a:pt x="4161284" y="2186834"/>
                </a:lnTo>
                <a:lnTo>
                  <a:pt x="655372" y="2186834"/>
                </a:lnTo>
                <a:close/>
              </a:path>
            </a:pathLst>
          </a:custGeom>
        </p:spPr>
        <p:txBody>
          <a:bodyPr wrap="square">
            <a:noAutofit/>
          </a:bodyPr>
          <a:lstStyle/>
          <a:p>
            <a:endParaRPr lang="en-ID"/>
          </a:p>
        </p:txBody>
      </p:sp>
    </p:spTree>
    <p:extLst>
      <p:ext uri="{BB962C8B-B14F-4D97-AF65-F5344CB8AC3E}">
        <p14:creationId xmlns:p14="http://schemas.microsoft.com/office/powerpoint/2010/main" val="415820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AEAC4980-FA0F-4265-BDC2-338BF849A5DE}"/>
              </a:ext>
            </a:extLst>
          </p:cNvPr>
          <p:cNvSpPr/>
          <p:nvPr userDrawn="1"/>
        </p:nvSpPr>
        <p:spPr>
          <a:xfrm flipH="1">
            <a:off x="7527611" y="0"/>
            <a:ext cx="12281334" cy="9398000"/>
          </a:xfrm>
          <a:prstGeom prst="parallelogram">
            <a:avLst>
              <a:gd name="adj" fmla="val 64146"/>
            </a:avLst>
          </a:prstGeom>
          <a:solidFill>
            <a:schemeClr val="accent5">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7200"/>
          </a:p>
        </p:txBody>
      </p:sp>
      <p:sp>
        <p:nvSpPr>
          <p:cNvPr id="14" name="Freeform: Shape 13">
            <a:extLst>
              <a:ext uri="{FF2B5EF4-FFF2-40B4-BE49-F238E27FC236}">
                <a16:creationId xmlns:a16="http://schemas.microsoft.com/office/drawing/2014/main" id="{526692E6-6BC8-4758-8A7A-1AE4ED2381EB}"/>
              </a:ext>
            </a:extLst>
          </p:cNvPr>
          <p:cNvSpPr/>
          <p:nvPr userDrawn="1"/>
        </p:nvSpPr>
        <p:spPr>
          <a:xfrm>
            <a:off x="16122023" y="7399283"/>
            <a:ext cx="8261978" cy="3165810"/>
          </a:xfrm>
          <a:custGeom>
            <a:avLst/>
            <a:gdLst>
              <a:gd name="connsiteX0" fmla="*/ 871342 w 4130989"/>
              <a:gd name="connsiteY0" fmla="*/ 0 h 1582905"/>
              <a:gd name="connsiteX1" fmla="*/ 4130989 w 4130989"/>
              <a:gd name="connsiteY1" fmla="*/ 0 h 1582905"/>
              <a:gd name="connsiteX2" fmla="*/ 4130989 w 4130989"/>
              <a:gd name="connsiteY2" fmla="*/ 1582905 h 1582905"/>
              <a:gd name="connsiteX3" fmla="*/ 0 w 4130989"/>
              <a:gd name="connsiteY3" fmla="*/ 1582905 h 1582905"/>
            </a:gdLst>
            <a:ahLst/>
            <a:cxnLst>
              <a:cxn ang="0">
                <a:pos x="connsiteX0" y="connsiteY0"/>
              </a:cxn>
              <a:cxn ang="0">
                <a:pos x="connsiteX1" y="connsiteY1"/>
              </a:cxn>
              <a:cxn ang="0">
                <a:pos x="connsiteX2" y="connsiteY2"/>
              </a:cxn>
              <a:cxn ang="0">
                <a:pos x="connsiteX3" y="connsiteY3"/>
              </a:cxn>
            </a:cxnLst>
            <a:rect l="l" t="t" r="r" b="b"/>
            <a:pathLst>
              <a:path w="4130989" h="1582905">
                <a:moveTo>
                  <a:pt x="871342" y="0"/>
                </a:moveTo>
                <a:lnTo>
                  <a:pt x="4130989" y="0"/>
                </a:lnTo>
                <a:lnTo>
                  <a:pt x="4130989" y="1582905"/>
                </a:lnTo>
                <a:lnTo>
                  <a:pt x="0" y="15829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7200"/>
          </a:p>
        </p:txBody>
      </p:sp>
      <p:sp>
        <p:nvSpPr>
          <p:cNvPr id="11" name="Picture Placeholder 10">
            <a:extLst>
              <a:ext uri="{FF2B5EF4-FFF2-40B4-BE49-F238E27FC236}">
                <a16:creationId xmlns:a16="http://schemas.microsoft.com/office/drawing/2014/main" id="{2EBEB8F5-20BC-48F8-B157-190F651A156D}"/>
              </a:ext>
            </a:extLst>
          </p:cNvPr>
          <p:cNvSpPr>
            <a:spLocks noGrp="1"/>
          </p:cNvSpPr>
          <p:nvPr>
            <p:ph type="pic" sz="quarter" idx="10"/>
          </p:nvPr>
        </p:nvSpPr>
        <p:spPr>
          <a:xfrm>
            <a:off x="12192000" y="3150906"/>
            <a:ext cx="7414184" cy="7414184"/>
          </a:xfrm>
          <a:custGeom>
            <a:avLst/>
            <a:gdLst>
              <a:gd name="connsiteX0" fmla="*/ 1853546 w 3707092"/>
              <a:gd name="connsiteY0" fmla="*/ 0 h 3707092"/>
              <a:gd name="connsiteX1" fmla="*/ 3707092 w 3707092"/>
              <a:gd name="connsiteY1" fmla="*/ 1853546 h 3707092"/>
              <a:gd name="connsiteX2" fmla="*/ 1853546 w 3707092"/>
              <a:gd name="connsiteY2" fmla="*/ 3707092 h 3707092"/>
              <a:gd name="connsiteX3" fmla="*/ 0 w 3707092"/>
              <a:gd name="connsiteY3" fmla="*/ 1853546 h 3707092"/>
              <a:gd name="connsiteX4" fmla="*/ 1853546 w 3707092"/>
              <a:gd name="connsiteY4" fmla="*/ 0 h 3707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7092" h="3707092">
                <a:moveTo>
                  <a:pt x="1853546" y="0"/>
                </a:moveTo>
                <a:cubicBezTo>
                  <a:pt x="2877231" y="0"/>
                  <a:pt x="3707092" y="829861"/>
                  <a:pt x="3707092" y="1853546"/>
                </a:cubicBezTo>
                <a:cubicBezTo>
                  <a:pt x="3707092" y="2877231"/>
                  <a:pt x="2877231" y="3707092"/>
                  <a:pt x="1853546" y="3707092"/>
                </a:cubicBezTo>
                <a:cubicBezTo>
                  <a:pt x="829861" y="3707092"/>
                  <a:pt x="0" y="2877231"/>
                  <a:pt x="0" y="1853546"/>
                </a:cubicBezTo>
                <a:cubicBezTo>
                  <a:pt x="0" y="829861"/>
                  <a:pt x="829861" y="0"/>
                  <a:pt x="1853546" y="0"/>
                </a:cubicBezTo>
                <a:close/>
              </a:path>
            </a:pathLst>
          </a:custGeom>
        </p:spPr>
        <p:txBody>
          <a:bodyPr wrap="square">
            <a:noAutofit/>
          </a:bodyPr>
          <a:lstStyle/>
          <a:p>
            <a:endParaRPr lang="en-ID"/>
          </a:p>
        </p:txBody>
      </p:sp>
    </p:spTree>
    <p:extLst>
      <p:ext uri="{BB962C8B-B14F-4D97-AF65-F5344CB8AC3E}">
        <p14:creationId xmlns:p14="http://schemas.microsoft.com/office/powerpoint/2010/main" val="37407320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2FA3234-198B-4CA8-8EE7-7F458511314D}"/>
              </a:ext>
            </a:extLst>
          </p:cNvPr>
          <p:cNvSpPr>
            <a:spLocks noGrp="1"/>
          </p:cNvSpPr>
          <p:nvPr>
            <p:ph type="pic" sz="quarter" idx="10"/>
          </p:nvPr>
        </p:nvSpPr>
        <p:spPr>
          <a:xfrm>
            <a:off x="8742968" y="0"/>
            <a:ext cx="15641032" cy="9208064"/>
          </a:xfrm>
          <a:custGeom>
            <a:avLst/>
            <a:gdLst>
              <a:gd name="connsiteX0" fmla="*/ 5637700 w 7820516"/>
              <a:gd name="connsiteY0" fmla="*/ 0 h 4604032"/>
              <a:gd name="connsiteX1" fmla="*/ 7820516 w 7820516"/>
              <a:gd name="connsiteY1" fmla="*/ 0 h 4604032"/>
              <a:gd name="connsiteX2" fmla="*/ 7820516 w 7820516"/>
              <a:gd name="connsiteY2" fmla="*/ 3428999 h 4604032"/>
              <a:gd name="connsiteX3" fmla="*/ 7802838 w 7820516"/>
              <a:gd name="connsiteY3" fmla="*/ 3428999 h 4604032"/>
              <a:gd name="connsiteX4" fmla="*/ 2810125 w 7820516"/>
              <a:gd name="connsiteY4" fmla="*/ 0 h 4604032"/>
              <a:gd name="connsiteX5" fmla="*/ 5463962 w 7820516"/>
              <a:gd name="connsiteY5" fmla="*/ 0 h 4604032"/>
              <a:gd name="connsiteX6" fmla="*/ 7820516 w 7820516"/>
              <a:gd name="connsiteY6" fmla="*/ 3732150 h 4604032"/>
              <a:gd name="connsiteX7" fmla="*/ 7820516 w 7820516"/>
              <a:gd name="connsiteY7" fmla="*/ 4604032 h 4604032"/>
              <a:gd name="connsiteX8" fmla="*/ 5717203 w 7820516"/>
              <a:gd name="connsiteY8" fmla="*/ 4604032 h 4604032"/>
              <a:gd name="connsiteX9" fmla="*/ 0 w 7820516"/>
              <a:gd name="connsiteY9" fmla="*/ 0 h 4604032"/>
              <a:gd name="connsiteX10" fmla="*/ 2632777 w 7820516"/>
              <a:gd name="connsiteY10" fmla="*/ 0 h 4604032"/>
              <a:gd name="connsiteX11" fmla="*/ 5034992 w 7820516"/>
              <a:gd name="connsiteY11" fmla="*/ 3804466 h 4604032"/>
              <a:gd name="connsiteX12" fmla="*/ 2402215 w 7820516"/>
              <a:gd name="connsiteY12" fmla="*/ 3804466 h 460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20516" h="4604032">
                <a:moveTo>
                  <a:pt x="5637700" y="0"/>
                </a:moveTo>
                <a:lnTo>
                  <a:pt x="7820516" y="0"/>
                </a:lnTo>
                <a:lnTo>
                  <a:pt x="7820516" y="3428999"/>
                </a:lnTo>
                <a:lnTo>
                  <a:pt x="7802838" y="3428999"/>
                </a:lnTo>
                <a:close/>
                <a:moveTo>
                  <a:pt x="2810125" y="0"/>
                </a:moveTo>
                <a:lnTo>
                  <a:pt x="5463962" y="0"/>
                </a:lnTo>
                <a:lnTo>
                  <a:pt x="7820516" y="3732150"/>
                </a:lnTo>
                <a:lnTo>
                  <a:pt x="7820516" y="4604032"/>
                </a:lnTo>
                <a:lnTo>
                  <a:pt x="5717203" y="4604032"/>
                </a:lnTo>
                <a:close/>
                <a:moveTo>
                  <a:pt x="0" y="0"/>
                </a:moveTo>
                <a:lnTo>
                  <a:pt x="2632777" y="0"/>
                </a:lnTo>
                <a:lnTo>
                  <a:pt x="5034992" y="3804466"/>
                </a:lnTo>
                <a:lnTo>
                  <a:pt x="2402215" y="3804466"/>
                </a:lnTo>
                <a:close/>
              </a:path>
            </a:pathLst>
          </a:custGeom>
        </p:spPr>
        <p:txBody>
          <a:bodyPr wrap="square">
            <a:noAutofit/>
          </a:bodyPr>
          <a:lstStyle/>
          <a:p>
            <a:endParaRPr lang="en-ID"/>
          </a:p>
        </p:txBody>
      </p:sp>
    </p:spTree>
    <p:extLst>
      <p:ext uri="{BB962C8B-B14F-4D97-AF65-F5344CB8AC3E}">
        <p14:creationId xmlns:p14="http://schemas.microsoft.com/office/powerpoint/2010/main" val="5188756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8D72046-C62D-4674-8E96-1555136534BF}"/>
              </a:ext>
            </a:extLst>
          </p:cNvPr>
          <p:cNvCxnSpPr>
            <a:cxnSpLocks/>
          </p:cNvCxnSpPr>
          <p:nvPr userDrawn="1"/>
        </p:nvCxnSpPr>
        <p:spPr>
          <a:xfrm>
            <a:off x="12192000" y="6907416"/>
            <a:ext cx="0" cy="6808584"/>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66717CDB-1D8B-4313-9761-296EB6082F2D}"/>
              </a:ext>
            </a:extLst>
          </p:cNvPr>
          <p:cNvSpPr>
            <a:spLocks noGrp="1"/>
          </p:cNvSpPr>
          <p:nvPr>
            <p:ph type="pic" sz="quarter" idx="10"/>
          </p:nvPr>
        </p:nvSpPr>
        <p:spPr>
          <a:xfrm>
            <a:off x="10643290" y="3810000"/>
            <a:ext cx="3097420" cy="3097416"/>
          </a:xfrm>
          <a:custGeom>
            <a:avLst/>
            <a:gdLst>
              <a:gd name="connsiteX0" fmla="*/ 774355 w 1548710"/>
              <a:gd name="connsiteY0" fmla="*/ 0 h 1548708"/>
              <a:gd name="connsiteX1" fmla="*/ 1548710 w 1548710"/>
              <a:gd name="connsiteY1" fmla="*/ 774354 h 1548708"/>
              <a:gd name="connsiteX2" fmla="*/ 774355 w 1548710"/>
              <a:gd name="connsiteY2" fmla="*/ 1548708 h 1548708"/>
              <a:gd name="connsiteX3" fmla="*/ 0 w 1548710"/>
              <a:gd name="connsiteY3" fmla="*/ 774354 h 1548708"/>
              <a:gd name="connsiteX4" fmla="*/ 774355 w 1548710"/>
              <a:gd name="connsiteY4" fmla="*/ 0 h 1548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710" h="1548708">
                <a:moveTo>
                  <a:pt x="774355" y="0"/>
                </a:moveTo>
                <a:cubicBezTo>
                  <a:pt x="1202019" y="0"/>
                  <a:pt x="1548710" y="346690"/>
                  <a:pt x="1548710" y="774354"/>
                </a:cubicBezTo>
                <a:cubicBezTo>
                  <a:pt x="1548710" y="1202018"/>
                  <a:pt x="1202019" y="1548708"/>
                  <a:pt x="774355" y="1548708"/>
                </a:cubicBezTo>
                <a:cubicBezTo>
                  <a:pt x="346691" y="1548708"/>
                  <a:pt x="0" y="1202018"/>
                  <a:pt x="0" y="774354"/>
                </a:cubicBezTo>
                <a:cubicBezTo>
                  <a:pt x="0" y="346690"/>
                  <a:pt x="346691" y="0"/>
                  <a:pt x="774355" y="0"/>
                </a:cubicBezTo>
                <a:close/>
              </a:path>
            </a:pathLst>
          </a:custGeom>
        </p:spPr>
        <p:txBody>
          <a:bodyPr wrap="square">
            <a:noAutofit/>
          </a:bodyPr>
          <a:lstStyle/>
          <a:p>
            <a:endParaRPr lang="en-ID"/>
          </a:p>
        </p:txBody>
      </p:sp>
      <p:sp>
        <p:nvSpPr>
          <p:cNvPr id="10" name="Picture Placeholder 9">
            <a:extLst>
              <a:ext uri="{FF2B5EF4-FFF2-40B4-BE49-F238E27FC236}">
                <a16:creationId xmlns:a16="http://schemas.microsoft.com/office/drawing/2014/main" id="{C2148774-D91D-4975-9EB2-5AAC41DD0959}"/>
              </a:ext>
            </a:extLst>
          </p:cNvPr>
          <p:cNvSpPr>
            <a:spLocks noGrp="1"/>
          </p:cNvSpPr>
          <p:nvPr>
            <p:ph type="pic" sz="quarter" idx="11"/>
          </p:nvPr>
        </p:nvSpPr>
        <p:spPr>
          <a:xfrm>
            <a:off x="10643290" y="8046406"/>
            <a:ext cx="3097420" cy="3097416"/>
          </a:xfrm>
          <a:custGeom>
            <a:avLst/>
            <a:gdLst>
              <a:gd name="connsiteX0" fmla="*/ 774355 w 1548710"/>
              <a:gd name="connsiteY0" fmla="*/ 0 h 1548708"/>
              <a:gd name="connsiteX1" fmla="*/ 1548710 w 1548710"/>
              <a:gd name="connsiteY1" fmla="*/ 774354 h 1548708"/>
              <a:gd name="connsiteX2" fmla="*/ 774355 w 1548710"/>
              <a:gd name="connsiteY2" fmla="*/ 1548708 h 1548708"/>
              <a:gd name="connsiteX3" fmla="*/ 0 w 1548710"/>
              <a:gd name="connsiteY3" fmla="*/ 774354 h 1548708"/>
              <a:gd name="connsiteX4" fmla="*/ 774355 w 1548710"/>
              <a:gd name="connsiteY4" fmla="*/ 0 h 1548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710" h="1548708">
                <a:moveTo>
                  <a:pt x="774355" y="0"/>
                </a:moveTo>
                <a:cubicBezTo>
                  <a:pt x="1202019" y="0"/>
                  <a:pt x="1548710" y="346690"/>
                  <a:pt x="1548710" y="774354"/>
                </a:cubicBezTo>
                <a:cubicBezTo>
                  <a:pt x="1548710" y="1202018"/>
                  <a:pt x="1202019" y="1548708"/>
                  <a:pt x="774355" y="1548708"/>
                </a:cubicBezTo>
                <a:cubicBezTo>
                  <a:pt x="346691" y="1548708"/>
                  <a:pt x="0" y="1202018"/>
                  <a:pt x="0" y="774354"/>
                </a:cubicBezTo>
                <a:cubicBezTo>
                  <a:pt x="0" y="346690"/>
                  <a:pt x="346691" y="0"/>
                  <a:pt x="774355" y="0"/>
                </a:cubicBezTo>
                <a:close/>
              </a:path>
            </a:pathLst>
          </a:custGeom>
        </p:spPr>
        <p:txBody>
          <a:bodyPr wrap="square">
            <a:noAutofit/>
          </a:bodyPr>
          <a:lstStyle/>
          <a:p>
            <a:endParaRPr lang="en-ID"/>
          </a:p>
        </p:txBody>
      </p:sp>
    </p:spTree>
    <p:extLst>
      <p:ext uri="{BB962C8B-B14F-4D97-AF65-F5344CB8AC3E}">
        <p14:creationId xmlns:p14="http://schemas.microsoft.com/office/powerpoint/2010/main" val="26751932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FD1BA5F-0832-4AA4-AEE2-D2BF2713C54F}"/>
              </a:ext>
            </a:extLst>
          </p:cNvPr>
          <p:cNvCxnSpPr>
            <a:cxnSpLocks/>
          </p:cNvCxnSpPr>
          <p:nvPr userDrawn="1"/>
        </p:nvCxnSpPr>
        <p:spPr>
          <a:xfrm>
            <a:off x="12192000" y="1"/>
            <a:ext cx="0" cy="8769522"/>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9E2D83E2-FD71-48D8-871D-1575228DFB8E}"/>
              </a:ext>
            </a:extLst>
          </p:cNvPr>
          <p:cNvSpPr>
            <a:spLocks noGrp="1"/>
          </p:cNvSpPr>
          <p:nvPr>
            <p:ph type="pic" sz="quarter" idx="10"/>
          </p:nvPr>
        </p:nvSpPr>
        <p:spPr>
          <a:xfrm>
            <a:off x="10643290" y="1113628"/>
            <a:ext cx="3097420" cy="3097416"/>
          </a:xfrm>
          <a:custGeom>
            <a:avLst/>
            <a:gdLst>
              <a:gd name="connsiteX0" fmla="*/ 774355 w 1548710"/>
              <a:gd name="connsiteY0" fmla="*/ 0 h 1548708"/>
              <a:gd name="connsiteX1" fmla="*/ 1548710 w 1548710"/>
              <a:gd name="connsiteY1" fmla="*/ 774354 h 1548708"/>
              <a:gd name="connsiteX2" fmla="*/ 774355 w 1548710"/>
              <a:gd name="connsiteY2" fmla="*/ 1548708 h 1548708"/>
              <a:gd name="connsiteX3" fmla="*/ 0 w 1548710"/>
              <a:gd name="connsiteY3" fmla="*/ 774354 h 1548708"/>
              <a:gd name="connsiteX4" fmla="*/ 774355 w 1548710"/>
              <a:gd name="connsiteY4" fmla="*/ 0 h 1548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710" h="1548708">
                <a:moveTo>
                  <a:pt x="774355" y="0"/>
                </a:moveTo>
                <a:cubicBezTo>
                  <a:pt x="1202019" y="0"/>
                  <a:pt x="1548710" y="346690"/>
                  <a:pt x="1548710" y="774354"/>
                </a:cubicBezTo>
                <a:cubicBezTo>
                  <a:pt x="1548710" y="1202018"/>
                  <a:pt x="1202019" y="1548708"/>
                  <a:pt x="774355" y="1548708"/>
                </a:cubicBezTo>
                <a:cubicBezTo>
                  <a:pt x="346691" y="1548708"/>
                  <a:pt x="0" y="1202018"/>
                  <a:pt x="0" y="774354"/>
                </a:cubicBezTo>
                <a:cubicBezTo>
                  <a:pt x="0" y="346690"/>
                  <a:pt x="346691" y="0"/>
                  <a:pt x="774355" y="0"/>
                </a:cubicBezTo>
                <a:close/>
              </a:path>
            </a:pathLst>
          </a:custGeom>
        </p:spPr>
        <p:txBody>
          <a:bodyPr wrap="square">
            <a:noAutofit/>
          </a:bodyPr>
          <a:lstStyle/>
          <a:p>
            <a:endParaRPr lang="en-ID"/>
          </a:p>
        </p:txBody>
      </p:sp>
      <p:sp>
        <p:nvSpPr>
          <p:cNvPr id="11" name="Picture Placeholder 10">
            <a:extLst>
              <a:ext uri="{FF2B5EF4-FFF2-40B4-BE49-F238E27FC236}">
                <a16:creationId xmlns:a16="http://schemas.microsoft.com/office/drawing/2014/main" id="{5D5AC210-4906-4910-97F2-B7107D937E84}"/>
              </a:ext>
            </a:extLst>
          </p:cNvPr>
          <p:cNvSpPr>
            <a:spLocks noGrp="1"/>
          </p:cNvSpPr>
          <p:nvPr>
            <p:ph type="pic" sz="quarter" idx="11"/>
          </p:nvPr>
        </p:nvSpPr>
        <p:spPr>
          <a:xfrm>
            <a:off x="10643290" y="4858298"/>
            <a:ext cx="3097420" cy="3097416"/>
          </a:xfrm>
          <a:custGeom>
            <a:avLst/>
            <a:gdLst>
              <a:gd name="connsiteX0" fmla="*/ 774355 w 1548710"/>
              <a:gd name="connsiteY0" fmla="*/ 0 h 1548708"/>
              <a:gd name="connsiteX1" fmla="*/ 1548710 w 1548710"/>
              <a:gd name="connsiteY1" fmla="*/ 774354 h 1548708"/>
              <a:gd name="connsiteX2" fmla="*/ 774355 w 1548710"/>
              <a:gd name="connsiteY2" fmla="*/ 1548708 h 1548708"/>
              <a:gd name="connsiteX3" fmla="*/ 0 w 1548710"/>
              <a:gd name="connsiteY3" fmla="*/ 774354 h 1548708"/>
              <a:gd name="connsiteX4" fmla="*/ 774355 w 1548710"/>
              <a:gd name="connsiteY4" fmla="*/ 0 h 1548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710" h="1548708">
                <a:moveTo>
                  <a:pt x="774355" y="0"/>
                </a:moveTo>
                <a:cubicBezTo>
                  <a:pt x="1202019" y="0"/>
                  <a:pt x="1548710" y="346690"/>
                  <a:pt x="1548710" y="774354"/>
                </a:cubicBezTo>
                <a:cubicBezTo>
                  <a:pt x="1548710" y="1202018"/>
                  <a:pt x="1202019" y="1548708"/>
                  <a:pt x="774355" y="1548708"/>
                </a:cubicBezTo>
                <a:cubicBezTo>
                  <a:pt x="346691" y="1548708"/>
                  <a:pt x="0" y="1202018"/>
                  <a:pt x="0" y="774354"/>
                </a:cubicBezTo>
                <a:cubicBezTo>
                  <a:pt x="0" y="346690"/>
                  <a:pt x="346691" y="0"/>
                  <a:pt x="774355" y="0"/>
                </a:cubicBezTo>
                <a:close/>
              </a:path>
            </a:pathLst>
          </a:custGeom>
        </p:spPr>
        <p:txBody>
          <a:bodyPr wrap="square">
            <a:noAutofit/>
          </a:bodyPr>
          <a:lstStyle/>
          <a:p>
            <a:endParaRPr lang="en-ID"/>
          </a:p>
        </p:txBody>
      </p:sp>
      <p:sp>
        <p:nvSpPr>
          <p:cNvPr id="14" name="Picture Placeholder 13">
            <a:extLst>
              <a:ext uri="{FF2B5EF4-FFF2-40B4-BE49-F238E27FC236}">
                <a16:creationId xmlns:a16="http://schemas.microsoft.com/office/drawing/2014/main" id="{42902029-5660-4EDC-8B9C-4086B6B72C8E}"/>
              </a:ext>
            </a:extLst>
          </p:cNvPr>
          <p:cNvSpPr>
            <a:spLocks noGrp="1"/>
          </p:cNvSpPr>
          <p:nvPr>
            <p:ph type="pic" sz="quarter" idx="12"/>
          </p:nvPr>
        </p:nvSpPr>
        <p:spPr>
          <a:xfrm>
            <a:off x="10643290" y="8769522"/>
            <a:ext cx="3097420" cy="3097416"/>
          </a:xfrm>
          <a:custGeom>
            <a:avLst/>
            <a:gdLst>
              <a:gd name="connsiteX0" fmla="*/ 774355 w 1548710"/>
              <a:gd name="connsiteY0" fmla="*/ 0 h 1548708"/>
              <a:gd name="connsiteX1" fmla="*/ 1548710 w 1548710"/>
              <a:gd name="connsiteY1" fmla="*/ 774354 h 1548708"/>
              <a:gd name="connsiteX2" fmla="*/ 774355 w 1548710"/>
              <a:gd name="connsiteY2" fmla="*/ 1548708 h 1548708"/>
              <a:gd name="connsiteX3" fmla="*/ 0 w 1548710"/>
              <a:gd name="connsiteY3" fmla="*/ 774354 h 1548708"/>
              <a:gd name="connsiteX4" fmla="*/ 774355 w 1548710"/>
              <a:gd name="connsiteY4" fmla="*/ 0 h 1548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710" h="1548708">
                <a:moveTo>
                  <a:pt x="774355" y="0"/>
                </a:moveTo>
                <a:cubicBezTo>
                  <a:pt x="1202019" y="0"/>
                  <a:pt x="1548710" y="346690"/>
                  <a:pt x="1548710" y="774354"/>
                </a:cubicBezTo>
                <a:cubicBezTo>
                  <a:pt x="1548710" y="1202018"/>
                  <a:pt x="1202019" y="1548708"/>
                  <a:pt x="774355" y="1548708"/>
                </a:cubicBezTo>
                <a:cubicBezTo>
                  <a:pt x="346691" y="1548708"/>
                  <a:pt x="0" y="1202018"/>
                  <a:pt x="0" y="774354"/>
                </a:cubicBezTo>
                <a:cubicBezTo>
                  <a:pt x="0" y="346690"/>
                  <a:pt x="346691" y="0"/>
                  <a:pt x="774355" y="0"/>
                </a:cubicBezTo>
                <a:close/>
              </a:path>
            </a:pathLst>
          </a:custGeom>
        </p:spPr>
        <p:txBody>
          <a:bodyPr wrap="square">
            <a:noAutofit/>
          </a:bodyPr>
          <a:lstStyle/>
          <a:p>
            <a:endParaRPr lang="en-ID"/>
          </a:p>
        </p:txBody>
      </p:sp>
    </p:spTree>
    <p:extLst>
      <p:ext uri="{BB962C8B-B14F-4D97-AF65-F5344CB8AC3E}">
        <p14:creationId xmlns:p14="http://schemas.microsoft.com/office/powerpoint/2010/main" val="3134842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B758B9F-4DC9-4F10-8F97-9E69C8842BBD}"/>
              </a:ext>
            </a:extLst>
          </p:cNvPr>
          <p:cNvSpPr>
            <a:spLocks noGrp="1"/>
          </p:cNvSpPr>
          <p:nvPr>
            <p:ph type="pic" sz="quarter" idx="10"/>
          </p:nvPr>
        </p:nvSpPr>
        <p:spPr>
          <a:xfrm>
            <a:off x="3352286" y="2032000"/>
            <a:ext cx="12714120" cy="9651996"/>
          </a:xfrm>
          <a:custGeom>
            <a:avLst/>
            <a:gdLst>
              <a:gd name="connsiteX0" fmla="*/ 0 w 6357060"/>
              <a:gd name="connsiteY0" fmla="*/ 0 h 4825998"/>
              <a:gd name="connsiteX1" fmla="*/ 3671103 w 6357060"/>
              <a:gd name="connsiteY1" fmla="*/ 0 h 4825998"/>
              <a:gd name="connsiteX2" fmla="*/ 6357060 w 6357060"/>
              <a:gd name="connsiteY2" fmla="*/ 4825998 h 4825998"/>
              <a:gd name="connsiteX3" fmla="*/ 2685957 w 6357060"/>
              <a:gd name="connsiteY3" fmla="*/ 4825998 h 4825998"/>
            </a:gdLst>
            <a:ahLst/>
            <a:cxnLst>
              <a:cxn ang="0">
                <a:pos x="connsiteX0" y="connsiteY0"/>
              </a:cxn>
              <a:cxn ang="0">
                <a:pos x="connsiteX1" y="connsiteY1"/>
              </a:cxn>
              <a:cxn ang="0">
                <a:pos x="connsiteX2" y="connsiteY2"/>
              </a:cxn>
              <a:cxn ang="0">
                <a:pos x="connsiteX3" y="connsiteY3"/>
              </a:cxn>
            </a:cxnLst>
            <a:rect l="l" t="t" r="r" b="b"/>
            <a:pathLst>
              <a:path w="6357060" h="4825998">
                <a:moveTo>
                  <a:pt x="0" y="0"/>
                </a:moveTo>
                <a:lnTo>
                  <a:pt x="3671103" y="0"/>
                </a:lnTo>
                <a:lnTo>
                  <a:pt x="6357060" y="4825998"/>
                </a:lnTo>
                <a:lnTo>
                  <a:pt x="2685957" y="4825998"/>
                </a:lnTo>
                <a:close/>
              </a:path>
            </a:pathLst>
          </a:custGeom>
        </p:spPr>
        <p:txBody>
          <a:bodyPr wrap="square">
            <a:noAutofit/>
          </a:bodyPr>
          <a:lstStyle/>
          <a:p>
            <a:endParaRPr lang="en-ID"/>
          </a:p>
        </p:txBody>
      </p:sp>
    </p:spTree>
    <p:extLst>
      <p:ext uri="{BB962C8B-B14F-4D97-AF65-F5344CB8AC3E}">
        <p14:creationId xmlns:p14="http://schemas.microsoft.com/office/powerpoint/2010/main" val="395209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CC995EB-9C80-41F3-B1E7-3E6D6E264387}"/>
              </a:ext>
            </a:extLst>
          </p:cNvPr>
          <p:cNvSpPr>
            <a:spLocks noGrp="1"/>
          </p:cNvSpPr>
          <p:nvPr>
            <p:ph type="pic" sz="quarter" idx="10"/>
          </p:nvPr>
        </p:nvSpPr>
        <p:spPr>
          <a:xfrm>
            <a:off x="9724544" y="1"/>
            <a:ext cx="14659456" cy="13646374"/>
          </a:xfrm>
          <a:custGeom>
            <a:avLst/>
            <a:gdLst>
              <a:gd name="connsiteX0" fmla="*/ 0 w 7329728"/>
              <a:gd name="connsiteY0" fmla="*/ 0 h 6788261"/>
              <a:gd name="connsiteX1" fmla="*/ 7329728 w 7329728"/>
              <a:gd name="connsiteY1" fmla="*/ 0 h 6788261"/>
              <a:gd name="connsiteX2" fmla="*/ 7329728 w 7329728"/>
              <a:gd name="connsiteY2" fmla="*/ 6788261 h 6788261"/>
              <a:gd name="connsiteX3" fmla="*/ 3084789 w 7329728"/>
              <a:gd name="connsiteY3" fmla="*/ 6788261 h 6788261"/>
            </a:gdLst>
            <a:ahLst/>
            <a:cxnLst>
              <a:cxn ang="0">
                <a:pos x="connsiteX0" y="connsiteY0"/>
              </a:cxn>
              <a:cxn ang="0">
                <a:pos x="connsiteX1" y="connsiteY1"/>
              </a:cxn>
              <a:cxn ang="0">
                <a:pos x="connsiteX2" y="connsiteY2"/>
              </a:cxn>
              <a:cxn ang="0">
                <a:pos x="connsiteX3" y="connsiteY3"/>
              </a:cxn>
            </a:cxnLst>
            <a:rect l="l" t="t" r="r" b="b"/>
            <a:pathLst>
              <a:path w="7329728" h="6788261">
                <a:moveTo>
                  <a:pt x="0" y="0"/>
                </a:moveTo>
                <a:lnTo>
                  <a:pt x="7329728" y="0"/>
                </a:lnTo>
                <a:lnTo>
                  <a:pt x="7329728" y="6788261"/>
                </a:lnTo>
                <a:lnTo>
                  <a:pt x="3084789" y="6788261"/>
                </a:lnTo>
                <a:close/>
              </a:path>
            </a:pathLst>
          </a:custGeom>
        </p:spPr>
        <p:txBody>
          <a:bodyPr wrap="square">
            <a:noAutofit/>
          </a:bodyPr>
          <a:lstStyle/>
          <a:p>
            <a:endParaRPr lang="en-ID"/>
          </a:p>
        </p:txBody>
      </p:sp>
    </p:spTree>
    <p:extLst>
      <p:ext uri="{BB962C8B-B14F-4D97-AF65-F5344CB8AC3E}">
        <p14:creationId xmlns:p14="http://schemas.microsoft.com/office/powerpoint/2010/main" val="32508915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CA5D09D-93B0-4C34-933F-7B46AFABA570}"/>
              </a:ext>
            </a:extLst>
          </p:cNvPr>
          <p:cNvSpPr/>
          <p:nvPr userDrawn="1"/>
        </p:nvSpPr>
        <p:spPr>
          <a:xfrm flipV="1">
            <a:off x="8578383" y="2046912"/>
            <a:ext cx="15805618" cy="5994396"/>
          </a:xfrm>
          <a:custGeom>
            <a:avLst/>
            <a:gdLst>
              <a:gd name="connsiteX0" fmla="*/ 0 w 7902809"/>
              <a:gd name="connsiteY0" fmla="*/ 2997198 h 2997198"/>
              <a:gd name="connsiteX1" fmla="*/ 7902809 w 7902809"/>
              <a:gd name="connsiteY1" fmla="*/ 2997198 h 2997198"/>
              <a:gd name="connsiteX2" fmla="*/ 7902809 w 7902809"/>
              <a:gd name="connsiteY2" fmla="*/ 0 h 2997198"/>
              <a:gd name="connsiteX3" fmla="*/ 1617317 w 7902809"/>
              <a:gd name="connsiteY3" fmla="*/ 0 h 2997198"/>
            </a:gdLst>
            <a:ahLst/>
            <a:cxnLst>
              <a:cxn ang="0">
                <a:pos x="connsiteX0" y="connsiteY0"/>
              </a:cxn>
              <a:cxn ang="0">
                <a:pos x="connsiteX1" y="connsiteY1"/>
              </a:cxn>
              <a:cxn ang="0">
                <a:pos x="connsiteX2" y="connsiteY2"/>
              </a:cxn>
              <a:cxn ang="0">
                <a:pos x="connsiteX3" y="connsiteY3"/>
              </a:cxn>
            </a:cxnLst>
            <a:rect l="l" t="t" r="r" b="b"/>
            <a:pathLst>
              <a:path w="7902809" h="2997198">
                <a:moveTo>
                  <a:pt x="0" y="2997198"/>
                </a:moveTo>
                <a:lnTo>
                  <a:pt x="7902809" y="2997198"/>
                </a:lnTo>
                <a:lnTo>
                  <a:pt x="7902809" y="0"/>
                </a:lnTo>
                <a:lnTo>
                  <a:pt x="1617317" y="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7200"/>
          </a:p>
        </p:txBody>
      </p:sp>
      <p:sp>
        <p:nvSpPr>
          <p:cNvPr id="9" name="Picture Placeholder 8">
            <a:extLst>
              <a:ext uri="{FF2B5EF4-FFF2-40B4-BE49-F238E27FC236}">
                <a16:creationId xmlns:a16="http://schemas.microsoft.com/office/drawing/2014/main" id="{87EAB447-4A77-4253-91D5-A0D634231C24}"/>
              </a:ext>
            </a:extLst>
          </p:cNvPr>
          <p:cNvSpPr>
            <a:spLocks noGrp="1"/>
          </p:cNvSpPr>
          <p:nvPr>
            <p:ph type="pic" sz="quarter" idx="10"/>
          </p:nvPr>
        </p:nvSpPr>
        <p:spPr>
          <a:xfrm>
            <a:off x="0" y="5842003"/>
            <a:ext cx="13117396" cy="5638798"/>
          </a:xfrm>
          <a:custGeom>
            <a:avLst/>
            <a:gdLst>
              <a:gd name="connsiteX0" fmla="*/ 0 w 6558698"/>
              <a:gd name="connsiteY0" fmla="*/ 0 h 2819399"/>
              <a:gd name="connsiteX1" fmla="*/ 4989533 w 6558698"/>
              <a:gd name="connsiteY1" fmla="*/ 0 h 2819399"/>
              <a:gd name="connsiteX2" fmla="*/ 6558698 w 6558698"/>
              <a:gd name="connsiteY2" fmla="*/ 2819399 h 2819399"/>
              <a:gd name="connsiteX3" fmla="*/ 0 w 6558698"/>
              <a:gd name="connsiteY3" fmla="*/ 2819399 h 2819399"/>
            </a:gdLst>
            <a:ahLst/>
            <a:cxnLst>
              <a:cxn ang="0">
                <a:pos x="connsiteX0" y="connsiteY0"/>
              </a:cxn>
              <a:cxn ang="0">
                <a:pos x="connsiteX1" y="connsiteY1"/>
              </a:cxn>
              <a:cxn ang="0">
                <a:pos x="connsiteX2" y="connsiteY2"/>
              </a:cxn>
              <a:cxn ang="0">
                <a:pos x="connsiteX3" y="connsiteY3"/>
              </a:cxn>
            </a:cxnLst>
            <a:rect l="l" t="t" r="r" b="b"/>
            <a:pathLst>
              <a:path w="6558698" h="2819399">
                <a:moveTo>
                  <a:pt x="0" y="0"/>
                </a:moveTo>
                <a:lnTo>
                  <a:pt x="4989533" y="0"/>
                </a:lnTo>
                <a:lnTo>
                  <a:pt x="6558698" y="2819399"/>
                </a:lnTo>
                <a:lnTo>
                  <a:pt x="0" y="2819399"/>
                </a:lnTo>
                <a:close/>
              </a:path>
            </a:pathLst>
          </a:custGeom>
        </p:spPr>
        <p:txBody>
          <a:bodyPr wrap="square">
            <a:noAutofit/>
          </a:bodyPr>
          <a:lstStyle/>
          <a:p>
            <a:endParaRPr lang="en-ID"/>
          </a:p>
        </p:txBody>
      </p:sp>
    </p:spTree>
    <p:extLst>
      <p:ext uri="{BB962C8B-B14F-4D97-AF65-F5344CB8AC3E}">
        <p14:creationId xmlns:p14="http://schemas.microsoft.com/office/powerpoint/2010/main" val="339263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8CBCDC-CA7F-4351-ADC9-D2EE4ED5FFCA}"/>
              </a:ext>
            </a:extLst>
          </p:cNvPr>
          <p:cNvSpPr>
            <a:spLocks noGrp="1"/>
          </p:cNvSpPr>
          <p:nvPr>
            <p:ph type="pic" sz="quarter" idx="10"/>
          </p:nvPr>
        </p:nvSpPr>
        <p:spPr>
          <a:xfrm>
            <a:off x="10755398" y="3073401"/>
            <a:ext cx="12538308" cy="7492998"/>
          </a:xfrm>
          <a:custGeom>
            <a:avLst/>
            <a:gdLst>
              <a:gd name="connsiteX0" fmla="*/ 3015338 w 6269154"/>
              <a:gd name="connsiteY0" fmla="*/ 579313 h 3746499"/>
              <a:gd name="connsiteX1" fmla="*/ 4807642 w 6269154"/>
              <a:gd name="connsiteY1" fmla="*/ 579313 h 3746499"/>
              <a:gd name="connsiteX2" fmla="*/ 6269154 w 6269154"/>
              <a:gd name="connsiteY2" fmla="*/ 3205287 h 3746499"/>
              <a:gd name="connsiteX3" fmla="*/ 4476850 w 6269154"/>
              <a:gd name="connsiteY3" fmla="*/ 3205287 h 3746499"/>
              <a:gd name="connsiteX4" fmla="*/ 0 w 6269154"/>
              <a:gd name="connsiteY4" fmla="*/ 0 h 3746499"/>
              <a:gd name="connsiteX5" fmla="*/ 2557095 w 6269154"/>
              <a:gd name="connsiteY5" fmla="*/ 0 h 3746499"/>
              <a:gd name="connsiteX6" fmla="*/ 4642246 w 6269154"/>
              <a:gd name="connsiteY6" fmla="*/ 3746499 h 3746499"/>
              <a:gd name="connsiteX7" fmla="*/ 2085151 w 6269154"/>
              <a:gd name="connsiteY7" fmla="*/ 3746499 h 374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9154" h="3746499">
                <a:moveTo>
                  <a:pt x="3015338" y="579313"/>
                </a:moveTo>
                <a:lnTo>
                  <a:pt x="4807642" y="579313"/>
                </a:lnTo>
                <a:lnTo>
                  <a:pt x="6269154" y="3205287"/>
                </a:lnTo>
                <a:lnTo>
                  <a:pt x="4476850" y="3205287"/>
                </a:lnTo>
                <a:close/>
                <a:moveTo>
                  <a:pt x="0" y="0"/>
                </a:moveTo>
                <a:lnTo>
                  <a:pt x="2557095" y="0"/>
                </a:lnTo>
                <a:lnTo>
                  <a:pt x="4642246" y="3746499"/>
                </a:lnTo>
                <a:lnTo>
                  <a:pt x="2085151" y="3746499"/>
                </a:lnTo>
                <a:close/>
              </a:path>
            </a:pathLst>
          </a:custGeom>
        </p:spPr>
        <p:txBody>
          <a:bodyPr wrap="square">
            <a:noAutofit/>
          </a:bodyPr>
          <a:lstStyle/>
          <a:p>
            <a:endParaRPr lang="en-ID"/>
          </a:p>
        </p:txBody>
      </p:sp>
    </p:spTree>
    <p:extLst>
      <p:ext uri="{BB962C8B-B14F-4D97-AF65-F5344CB8AC3E}">
        <p14:creationId xmlns:p14="http://schemas.microsoft.com/office/powerpoint/2010/main" val="39518693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5E0B15D-C42E-4162-B393-65216202FA61}"/>
              </a:ext>
            </a:extLst>
          </p:cNvPr>
          <p:cNvSpPr>
            <a:spLocks noGrp="1"/>
          </p:cNvSpPr>
          <p:nvPr>
            <p:ph type="pic" sz="quarter" idx="10"/>
          </p:nvPr>
        </p:nvSpPr>
        <p:spPr>
          <a:xfrm>
            <a:off x="1" y="940631"/>
            <a:ext cx="14048814" cy="12775370"/>
          </a:xfrm>
          <a:custGeom>
            <a:avLst/>
            <a:gdLst>
              <a:gd name="connsiteX0" fmla="*/ 0 w 7024407"/>
              <a:gd name="connsiteY0" fmla="*/ 0 h 6387685"/>
              <a:gd name="connsiteX1" fmla="*/ 7024407 w 7024407"/>
              <a:gd name="connsiteY1" fmla="*/ 6387685 h 6387685"/>
              <a:gd name="connsiteX2" fmla="*/ 2446604 w 7024407"/>
              <a:gd name="connsiteY2" fmla="*/ 6387685 h 6387685"/>
              <a:gd name="connsiteX3" fmla="*/ 0 w 7024407"/>
              <a:gd name="connsiteY3" fmla="*/ 4162850 h 6387685"/>
            </a:gdLst>
            <a:ahLst/>
            <a:cxnLst>
              <a:cxn ang="0">
                <a:pos x="connsiteX0" y="connsiteY0"/>
              </a:cxn>
              <a:cxn ang="0">
                <a:pos x="connsiteX1" y="connsiteY1"/>
              </a:cxn>
              <a:cxn ang="0">
                <a:pos x="connsiteX2" y="connsiteY2"/>
              </a:cxn>
              <a:cxn ang="0">
                <a:pos x="connsiteX3" y="connsiteY3"/>
              </a:cxn>
            </a:cxnLst>
            <a:rect l="l" t="t" r="r" b="b"/>
            <a:pathLst>
              <a:path w="7024407" h="6387685">
                <a:moveTo>
                  <a:pt x="0" y="0"/>
                </a:moveTo>
                <a:lnTo>
                  <a:pt x="7024407" y="6387685"/>
                </a:lnTo>
                <a:lnTo>
                  <a:pt x="2446604" y="6387685"/>
                </a:lnTo>
                <a:lnTo>
                  <a:pt x="0" y="4162850"/>
                </a:lnTo>
                <a:close/>
              </a:path>
            </a:pathLst>
          </a:custGeom>
        </p:spPr>
        <p:txBody>
          <a:bodyPr wrap="square">
            <a:noAutofit/>
          </a:bodyPr>
          <a:lstStyle/>
          <a:p>
            <a:endParaRPr lang="en-ID"/>
          </a:p>
        </p:txBody>
      </p:sp>
    </p:spTree>
    <p:extLst>
      <p:ext uri="{BB962C8B-B14F-4D97-AF65-F5344CB8AC3E}">
        <p14:creationId xmlns:p14="http://schemas.microsoft.com/office/powerpoint/2010/main" val="6355897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435A189-5DB3-48E4-B78F-067201F8A9DE}"/>
              </a:ext>
            </a:extLst>
          </p:cNvPr>
          <p:cNvSpPr>
            <a:spLocks noGrp="1"/>
          </p:cNvSpPr>
          <p:nvPr>
            <p:ph type="pic" sz="quarter" idx="10"/>
          </p:nvPr>
        </p:nvSpPr>
        <p:spPr>
          <a:xfrm>
            <a:off x="0" y="3444417"/>
            <a:ext cx="24384000" cy="4960278"/>
          </a:xfrm>
          <a:custGeom>
            <a:avLst/>
            <a:gdLst>
              <a:gd name="connsiteX0" fmla="*/ 0 w 12192000"/>
              <a:gd name="connsiteY0" fmla="*/ 0 h 2045732"/>
              <a:gd name="connsiteX1" fmla="*/ 12192000 w 12192000"/>
              <a:gd name="connsiteY1" fmla="*/ 0 h 2045732"/>
              <a:gd name="connsiteX2" fmla="*/ 12192000 w 12192000"/>
              <a:gd name="connsiteY2" fmla="*/ 2045732 h 2045732"/>
              <a:gd name="connsiteX3" fmla="*/ 0 w 12192000"/>
              <a:gd name="connsiteY3" fmla="*/ 2045732 h 2045732"/>
            </a:gdLst>
            <a:ahLst/>
            <a:cxnLst>
              <a:cxn ang="0">
                <a:pos x="connsiteX0" y="connsiteY0"/>
              </a:cxn>
              <a:cxn ang="0">
                <a:pos x="connsiteX1" y="connsiteY1"/>
              </a:cxn>
              <a:cxn ang="0">
                <a:pos x="connsiteX2" y="connsiteY2"/>
              </a:cxn>
              <a:cxn ang="0">
                <a:pos x="connsiteX3" y="connsiteY3"/>
              </a:cxn>
            </a:cxnLst>
            <a:rect l="l" t="t" r="r" b="b"/>
            <a:pathLst>
              <a:path w="12192000" h="2045732">
                <a:moveTo>
                  <a:pt x="0" y="0"/>
                </a:moveTo>
                <a:lnTo>
                  <a:pt x="12192000" y="0"/>
                </a:lnTo>
                <a:lnTo>
                  <a:pt x="12192000" y="2045732"/>
                </a:lnTo>
                <a:lnTo>
                  <a:pt x="0" y="2045732"/>
                </a:lnTo>
                <a:close/>
              </a:path>
            </a:pathLst>
          </a:custGeom>
        </p:spPr>
        <p:txBody>
          <a:bodyPr wrap="square">
            <a:noAutofit/>
          </a:bodyPr>
          <a:lstStyle/>
          <a:p>
            <a:endParaRPr lang="en-ID"/>
          </a:p>
        </p:txBody>
      </p:sp>
    </p:spTree>
    <p:extLst>
      <p:ext uri="{BB962C8B-B14F-4D97-AF65-F5344CB8AC3E}">
        <p14:creationId xmlns:p14="http://schemas.microsoft.com/office/powerpoint/2010/main" val="17317391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3815632-DEAA-478C-A4AC-199583471BFA}"/>
              </a:ext>
            </a:extLst>
          </p:cNvPr>
          <p:cNvSpPr>
            <a:spLocks noGrp="1"/>
          </p:cNvSpPr>
          <p:nvPr>
            <p:ph type="pic" sz="quarter" idx="10"/>
          </p:nvPr>
        </p:nvSpPr>
        <p:spPr>
          <a:xfrm>
            <a:off x="1" y="0"/>
            <a:ext cx="12536826" cy="13716000"/>
          </a:xfrm>
          <a:custGeom>
            <a:avLst/>
            <a:gdLst>
              <a:gd name="connsiteX0" fmla="*/ 0 w 6268413"/>
              <a:gd name="connsiteY0" fmla="*/ 0 h 6858000"/>
              <a:gd name="connsiteX1" fmla="*/ 6268413 w 6268413"/>
              <a:gd name="connsiteY1" fmla="*/ 0 h 6858000"/>
              <a:gd name="connsiteX2" fmla="*/ 6268413 w 6268413"/>
              <a:gd name="connsiteY2" fmla="*/ 6858000 h 6858000"/>
              <a:gd name="connsiteX3" fmla="*/ 0 w 626841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68413" h="6858000">
                <a:moveTo>
                  <a:pt x="0" y="0"/>
                </a:moveTo>
                <a:lnTo>
                  <a:pt x="6268413" y="0"/>
                </a:lnTo>
                <a:lnTo>
                  <a:pt x="6268413"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2198413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197704B-730D-4D09-9AAD-FB8732D74797}"/>
              </a:ext>
            </a:extLst>
          </p:cNvPr>
          <p:cNvSpPr>
            <a:spLocks noGrp="1"/>
          </p:cNvSpPr>
          <p:nvPr>
            <p:ph type="pic" sz="quarter" idx="10"/>
          </p:nvPr>
        </p:nvSpPr>
        <p:spPr>
          <a:xfrm>
            <a:off x="865847" y="3009963"/>
            <a:ext cx="9998414" cy="6873914"/>
          </a:xfrm>
          <a:custGeom>
            <a:avLst/>
            <a:gdLst>
              <a:gd name="connsiteX0" fmla="*/ 0 w 4999207"/>
              <a:gd name="connsiteY0" fmla="*/ 0 h 3436957"/>
              <a:gd name="connsiteX1" fmla="*/ 2794537 w 4999207"/>
              <a:gd name="connsiteY1" fmla="*/ 0 h 3436957"/>
              <a:gd name="connsiteX2" fmla="*/ 4999207 w 4999207"/>
              <a:gd name="connsiteY2" fmla="*/ 3436957 h 3436957"/>
              <a:gd name="connsiteX3" fmla="*/ 2204670 w 4999207"/>
              <a:gd name="connsiteY3" fmla="*/ 3436957 h 3436957"/>
            </a:gdLst>
            <a:ahLst/>
            <a:cxnLst>
              <a:cxn ang="0">
                <a:pos x="connsiteX0" y="connsiteY0"/>
              </a:cxn>
              <a:cxn ang="0">
                <a:pos x="connsiteX1" y="connsiteY1"/>
              </a:cxn>
              <a:cxn ang="0">
                <a:pos x="connsiteX2" y="connsiteY2"/>
              </a:cxn>
              <a:cxn ang="0">
                <a:pos x="connsiteX3" y="connsiteY3"/>
              </a:cxn>
            </a:cxnLst>
            <a:rect l="l" t="t" r="r" b="b"/>
            <a:pathLst>
              <a:path w="4999207" h="3436957">
                <a:moveTo>
                  <a:pt x="0" y="0"/>
                </a:moveTo>
                <a:lnTo>
                  <a:pt x="2794537" y="0"/>
                </a:lnTo>
                <a:lnTo>
                  <a:pt x="4999207" y="3436957"/>
                </a:lnTo>
                <a:lnTo>
                  <a:pt x="2204670" y="3436957"/>
                </a:lnTo>
                <a:close/>
              </a:path>
            </a:pathLst>
          </a:custGeom>
        </p:spPr>
        <p:txBody>
          <a:bodyPr wrap="square">
            <a:noAutofit/>
          </a:bodyPr>
          <a:lstStyle/>
          <a:p>
            <a:endParaRPr lang="en-ID"/>
          </a:p>
        </p:txBody>
      </p:sp>
      <p:sp>
        <p:nvSpPr>
          <p:cNvPr id="9" name="Picture Placeholder 8">
            <a:extLst>
              <a:ext uri="{FF2B5EF4-FFF2-40B4-BE49-F238E27FC236}">
                <a16:creationId xmlns:a16="http://schemas.microsoft.com/office/drawing/2014/main" id="{C290B9A3-70F1-4146-81E9-8EA60EFA21B0}"/>
              </a:ext>
            </a:extLst>
          </p:cNvPr>
          <p:cNvSpPr>
            <a:spLocks noGrp="1"/>
          </p:cNvSpPr>
          <p:nvPr>
            <p:ph type="pic" sz="quarter" idx="11"/>
          </p:nvPr>
        </p:nvSpPr>
        <p:spPr>
          <a:xfrm>
            <a:off x="10525251" y="8581634"/>
            <a:ext cx="11043014" cy="5127840"/>
          </a:xfrm>
          <a:custGeom>
            <a:avLst/>
            <a:gdLst>
              <a:gd name="connsiteX0" fmla="*/ 0 w 5521507"/>
              <a:gd name="connsiteY0" fmla="*/ 0 h 2563920"/>
              <a:gd name="connsiteX1" fmla="*/ 3876855 w 5521507"/>
              <a:gd name="connsiteY1" fmla="*/ 0 h 2563920"/>
              <a:gd name="connsiteX2" fmla="*/ 5521507 w 5521507"/>
              <a:gd name="connsiteY2" fmla="*/ 2563920 h 2563920"/>
              <a:gd name="connsiteX3" fmla="*/ 1644652 w 5521507"/>
              <a:gd name="connsiteY3" fmla="*/ 2563920 h 2563920"/>
            </a:gdLst>
            <a:ahLst/>
            <a:cxnLst>
              <a:cxn ang="0">
                <a:pos x="connsiteX0" y="connsiteY0"/>
              </a:cxn>
              <a:cxn ang="0">
                <a:pos x="connsiteX1" y="connsiteY1"/>
              </a:cxn>
              <a:cxn ang="0">
                <a:pos x="connsiteX2" y="connsiteY2"/>
              </a:cxn>
              <a:cxn ang="0">
                <a:pos x="connsiteX3" y="connsiteY3"/>
              </a:cxn>
            </a:cxnLst>
            <a:rect l="l" t="t" r="r" b="b"/>
            <a:pathLst>
              <a:path w="5521507" h="2563920">
                <a:moveTo>
                  <a:pt x="0" y="0"/>
                </a:moveTo>
                <a:lnTo>
                  <a:pt x="3876855" y="0"/>
                </a:lnTo>
                <a:lnTo>
                  <a:pt x="5521507" y="2563920"/>
                </a:lnTo>
                <a:lnTo>
                  <a:pt x="1644652" y="2563920"/>
                </a:lnTo>
                <a:close/>
              </a:path>
            </a:pathLst>
          </a:custGeom>
        </p:spPr>
        <p:txBody>
          <a:bodyPr wrap="square">
            <a:noAutofit/>
          </a:bodyPr>
          <a:lstStyle/>
          <a:p>
            <a:endParaRPr lang="en-ID"/>
          </a:p>
        </p:txBody>
      </p:sp>
    </p:spTree>
    <p:extLst>
      <p:ext uri="{BB962C8B-B14F-4D97-AF65-F5344CB8AC3E}">
        <p14:creationId xmlns:p14="http://schemas.microsoft.com/office/powerpoint/2010/main" val="9033926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1773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016260"/>
      </p:ext>
    </p:extLst>
  </p:cSld>
  <p:clrMapOvr>
    <a:masterClrMapping/>
  </p:clrMapOvr>
  <p:transition spd="med" advClick="0" advTm="1000">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2_Blank">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24384000" cy="13716000"/>
          </a:xfrm>
        </p:spPr>
        <p:txBody>
          <a:bodyPr/>
          <a:lstStyle>
            <a:lvl1pPr marL="0" indent="0">
              <a:buNone/>
              <a:defRPr>
                <a:solidFill>
                  <a:schemeClr val="bg1">
                    <a:lumMod val="65000"/>
                  </a:schemeClr>
                </a:solidFill>
              </a:defRPr>
            </a:lvl1pPr>
          </a:lstStyle>
          <a:p>
            <a:endParaRPr lang="en-US"/>
          </a:p>
        </p:txBody>
      </p:sp>
      <p:sp>
        <p:nvSpPr>
          <p:cNvPr id="2" name="Date Placeholder 1"/>
          <p:cNvSpPr>
            <a:spLocks noGrp="1"/>
          </p:cNvSpPr>
          <p:nvPr>
            <p:ph type="dt" sz="half" idx="10"/>
          </p:nvPr>
        </p:nvSpPr>
        <p:spPr/>
        <p:txBody>
          <a:bodyPr/>
          <a:lstStyle/>
          <a:p>
            <a:fld id="{5A63F5F9-BDBE-42F3-B7F6-9CBD4FBBD9B4}" type="datetime1">
              <a:rPr lang="en-US" smtClean="0"/>
              <a:t>8/26/2024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22555199" y="12712701"/>
            <a:ext cx="888402" cy="730250"/>
          </a:xfrm>
        </p:spPr>
        <p:txBody>
          <a:bodyPr/>
          <a:lstStyle>
            <a:lvl1pPr algn="ctr">
              <a:defRPr/>
            </a:lvl1pPr>
          </a:lstStyle>
          <a:p>
            <a:fld id="{F4F0000C-B077-494E-B718-CD70329FDBC3}" type="slidenum">
              <a:rPr lang="en-US" smtClean="0"/>
              <a:pPr/>
              <a:t>‹N°›</a:t>
            </a:fld>
            <a:endParaRPr lang="en-US"/>
          </a:p>
        </p:txBody>
      </p:sp>
    </p:spTree>
    <p:extLst>
      <p:ext uri="{BB962C8B-B14F-4D97-AF65-F5344CB8AC3E}">
        <p14:creationId xmlns:p14="http://schemas.microsoft.com/office/powerpoint/2010/main" val="390308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p>
            <a:pPr marL="16912"/>
            <a:r>
              <a:rPr lang="en-US" sz="1598">
                <a:solidFill>
                  <a:srgbClr val="FFFFFF"/>
                </a:solidFill>
                <a:latin typeface="DejaVu Sans" panose="020B0603030804020204" charset="0"/>
                <a:cs typeface="DejaVu Sans" panose="020B0603030804020204" charset="0"/>
              </a:rPr>
              <a:t>©</a:t>
            </a:r>
            <a:r>
              <a:rPr lang="en-US" sz="1598" spc="-6">
                <a:solidFill>
                  <a:srgbClr val="FFFFFF"/>
                </a:solidFill>
                <a:latin typeface="DejaVu Sans" panose="020B0603030804020204" charset="0"/>
                <a:cs typeface="DejaVu Sans" panose="020B0603030804020204" charset="0"/>
              </a:rPr>
              <a:t> </a:t>
            </a:r>
            <a:r>
              <a:rPr lang="en-US" sz="1598" spc="-14">
                <a:solidFill>
                  <a:srgbClr val="FFFFFF"/>
                </a:solidFill>
                <a:latin typeface="DejaVu Sans" panose="020B0603030804020204" charset="0"/>
                <a:cs typeface="DejaVu Sans" panose="020B0603030804020204" charset="0"/>
              </a:rPr>
              <a:t>2</a:t>
            </a:r>
            <a:r>
              <a:rPr lang="en-US" sz="1598" spc="-6">
                <a:solidFill>
                  <a:srgbClr val="FFFFFF"/>
                </a:solidFill>
                <a:latin typeface="DejaVu Sans" panose="020B0603030804020204" charset="0"/>
                <a:cs typeface="DejaVu Sans" panose="020B0603030804020204" charset="0"/>
              </a:rPr>
              <a:t>0</a:t>
            </a:r>
            <a:r>
              <a:rPr lang="en-US" sz="1598" spc="-14">
                <a:solidFill>
                  <a:srgbClr val="FFFFFF"/>
                </a:solidFill>
                <a:latin typeface="DejaVu Sans" panose="020B0603030804020204" charset="0"/>
                <a:cs typeface="DejaVu Sans" panose="020B0603030804020204" charset="0"/>
              </a:rPr>
              <a:t>15 </a:t>
            </a:r>
            <a:r>
              <a:rPr lang="en-US" sz="1598" spc="14">
                <a:solidFill>
                  <a:srgbClr val="FFFFFF"/>
                </a:solidFill>
                <a:latin typeface="DejaVu Sans" panose="020B0603030804020204" charset="0"/>
                <a:cs typeface="DejaVu Sans" panose="020B0603030804020204" charset="0"/>
              </a:rPr>
              <a:t> </a:t>
            </a:r>
            <a:r>
              <a:rPr lang="en-US" sz="1598">
                <a:solidFill>
                  <a:srgbClr val="FFFFFF"/>
                </a:solidFill>
                <a:latin typeface="DejaVu Sans" panose="020B0603030804020204" charset="0"/>
                <a:cs typeface="DejaVu Sans" panose="020B0603030804020204" charset="0"/>
              </a:rPr>
              <a:t>Ci</a:t>
            </a:r>
            <a:r>
              <a:rPr lang="en-US" sz="1598" spc="-6">
                <a:solidFill>
                  <a:srgbClr val="FFFFFF"/>
                </a:solidFill>
                <a:latin typeface="DejaVu Sans" panose="020B0603030804020204" charset="0"/>
                <a:cs typeface="DejaVu Sans" panose="020B0603030804020204" charset="0"/>
              </a:rPr>
              <a:t>s</a:t>
            </a:r>
            <a:r>
              <a:rPr lang="en-US" sz="1598" spc="-34">
                <a:solidFill>
                  <a:srgbClr val="FFFFFF"/>
                </a:solidFill>
                <a:latin typeface="DejaVu Sans" panose="020B0603030804020204" charset="0"/>
                <a:cs typeface="DejaVu Sans" panose="020B0603030804020204" charset="0"/>
              </a:rPr>
              <a:t>c</a:t>
            </a:r>
            <a:r>
              <a:rPr lang="en-US" sz="1598">
                <a:solidFill>
                  <a:srgbClr val="FFFFFF"/>
                </a:solidFill>
                <a:latin typeface="DejaVu Sans" panose="020B0603030804020204" charset="0"/>
                <a:cs typeface="DejaVu Sans" panose="020B0603030804020204" charset="0"/>
              </a:rPr>
              <a:t>o</a:t>
            </a:r>
            <a:r>
              <a:rPr lang="en-US" sz="1598" spc="34">
                <a:solidFill>
                  <a:srgbClr val="FFFFFF"/>
                </a:solidFill>
                <a:latin typeface="DejaVu Sans" panose="020B0603030804020204" charset="0"/>
                <a:cs typeface="DejaVu Sans" panose="020B0603030804020204" charset="0"/>
              </a:rPr>
              <a:t> </a:t>
            </a:r>
            <a:r>
              <a:rPr lang="en-US" sz="1598">
                <a:solidFill>
                  <a:srgbClr val="FFFFFF"/>
                </a:solidFill>
                <a:latin typeface="DejaVu Sans" panose="020B0603030804020204" charset="0"/>
                <a:cs typeface="DejaVu Sans" panose="020B0603030804020204" charset="0"/>
              </a:rPr>
              <a:t>a</a:t>
            </a:r>
            <a:r>
              <a:rPr lang="en-US" sz="1598" spc="6">
                <a:solidFill>
                  <a:srgbClr val="FFFFFF"/>
                </a:solidFill>
                <a:latin typeface="DejaVu Sans" panose="020B0603030804020204" charset="0"/>
                <a:cs typeface="DejaVu Sans" panose="020B0603030804020204" charset="0"/>
              </a:rPr>
              <a:t>n</a:t>
            </a:r>
            <a:r>
              <a:rPr lang="en-US" sz="1598">
                <a:solidFill>
                  <a:srgbClr val="FFFFFF"/>
                </a:solidFill>
                <a:latin typeface="DejaVu Sans" panose="020B0603030804020204" charset="0"/>
                <a:cs typeface="DejaVu Sans" panose="020B0603030804020204" charset="0"/>
              </a:rPr>
              <a:t>d</a:t>
            </a:r>
            <a:r>
              <a:rPr lang="en-US" sz="1598" spc="-26">
                <a:solidFill>
                  <a:srgbClr val="FFFFFF"/>
                </a:solidFill>
                <a:latin typeface="DejaVu Sans" panose="020B0603030804020204" charset="0"/>
                <a:cs typeface="DejaVu Sans" panose="020B0603030804020204" charset="0"/>
              </a:rPr>
              <a:t>/</a:t>
            </a:r>
            <a:r>
              <a:rPr lang="en-US" sz="1598">
                <a:solidFill>
                  <a:srgbClr val="FFFFFF"/>
                </a:solidFill>
                <a:latin typeface="DejaVu Sans" panose="020B0603030804020204" charset="0"/>
                <a:cs typeface="DejaVu Sans" panose="020B0603030804020204" charset="0"/>
              </a:rPr>
              <a:t>o</a:t>
            </a:r>
            <a:r>
              <a:rPr lang="en-US" sz="1598" spc="-6">
                <a:solidFill>
                  <a:srgbClr val="FFFFFF"/>
                </a:solidFill>
                <a:latin typeface="DejaVu Sans" panose="020B0603030804020204" charset="0"/>
                <a:cs typeface="DejaVu Sans" panose="020B0603030804020204" charset="0"/>
              </a:rPr>
              <a:t>r</a:t>
            </a:r>
            <a:r>
              <a:rPr lang="en-US" sz="1598" spc="-40">
                <a:solidFill>
                  <a:srgbClr val="FFFFFF"/>
                </a:solidFill>
                <a:latin typeface="DejaVu Sans" panose="020B0603030804020204" charset="0"/>
                <a:cs typeface="DejaVu Sans" panose="020B0603030804020204" charset="0"/>
              </a:rPr>
              <a:t> </a:t>
            </a:r>
            <a:r>
              <a:rPr lang="en-US" sz="1598">
                <a:solidFill>
                  <a:srgbClr val="FFFFFF"/>
                </a:solidFill>
                <a:latin typeface="DejaVu Sans" panose="020B0603030804020204" charset="0"/>
                <a:cs typeface="DejaVu Sans" panose="020B0603030804020204" charset="0"/>
              </a:rPr>
              <a:t>i</a:t>
            </a:r>
            <a:r>
              <a:rPr lang="en-US" sz="1598" spc="6">
                <a:solidFill>
                  <a:srgbClr val="FFFFFF"/>
                </a:solidFill>
                <a:latin typeface="DejaVu Sans" panose="020B0603030804020204" charset="0"/>
                <a:cs typeface="DejaVu Sans" panose="020B0603030804020204" charset="0"/>
              </a:rPr>
              <a:t>t</a:t>
            </a:r>
            <a:r>
              <a:rPr lang="en-US" sz="1598">
                <a:solidFill>
                  <a:srgbClr val="FFFFFF"/>
                </a:solidFill>
                <a:latin typeface="DejaVu Sans" panose="020B0603030804020204" charset="0"/>
                <a:cs typeface="DejaVu Sans" panose="020B0603030804020204" charset="0"/>
              </a:rPr>
              <a:t>s </a:t>
            </a:r>
            <a:r>
              <a:rPr lang="en-US" sz="1598" spc="-20">
                <a:solidFill>
                  <a:srgbClr val="FFFFFF"/>
                </a:solidFill>
                <a:latin typeface="DejaVu Sans" panose="020B0603030804020204" charset="0"/>
                <a:cs typeface="DejaVu Sans" panose="020B0603030804020204" charset="0"/>
              </a:rPr>
              <a:t>a</a:t>
            </a:r>
            <a:r>
              <a:rPr lang="en-US" sz="1598" spc="-14">
                <a:solidFill>
                  <a:srgbClr val="FFFFFF"/>
                </a:solidFill>
                <a:latin typeface="DejaVu Sans" panose="020B0603030804020204" charset="0"/>
                <a:cs typeface="DejaVu Sans" panose="020B0603030804020204" charset="0"/>
              </a:rPr>
              <a:t>f</a:t>
            </a:r>
            <a:r>
              <a:rPr lang="en-US" sz="1598">
                <a:solidFill>
                  <a:srgbClr val="FFFFFF"/>
                </a:solidFill>
                <a:latin typeface="DejaVu Sans" panose="020B0603030804020204" charset="0"/>
                <a:cs typeface="DejaVu Sans" panose="020B0603030804020204" charset="0"/>
              </a:rPr>
              <a:t>fili</a:t>
            </a:r>
            <a:r>
              <a:rPr lang="en-US" sz="1598" spc="-14">
                <a:solidFill>
                  <a:srgbClr val="FFFFFF"/>
                </a:solidFill>
                <a:latin typeface="DejaVu Sans" panose="020B0603030804020204" charset="0"/>
                <a:cs typeface="DejaVu Sans" panose="020B0603030804020204" charset="0"/>
              </a:rPr>
              <a:t>a</a:t>
            </a:r>
            <a:r>
              <a:rPr lang="en-US" sz="1598" spc="-20">
                <a:solidFill>
                  <a:srgbClr val="FFFFFF"/>
                </a:solidFill>
                <a:latin typeface="DejaVu Sans" panose="020B0603030804020204" charset="0"/>
                <a:cs typeface="DejaVu Sans" panose="020B0603030804020204" charset="0"/>
              </a:rPr>
              <a:t>t</a:t>
            </a:r>
            <a:r>
              <a:rPr lang="en-US" sz="1598">
                <a:solidFill>
                  <a:srgbClr val="FFFFFF"/>
                </a:solidFill>
                <a:latin typeface="DejaVu Sans" panose="020B0603030804020204" charset="0"/>
                <a:cs typeface="DejaVu Sans" panose="020B0603030804020204" charset="0"/>
              </a:rPr>
              <a:t>es.</a:t>
            </a:r>
            <a:r>
              <a:rPr lang="en-US" sz="1598" spc="-34">
                <a:solidFill>
                  <a:srgbClr val="FFFFFF"/>
                </a:solidFill>
                <a:latin typeface="DejaVu Sans" panose="020B0603030804020204" charset="0"/>
                <a:cs typeface="DejaVu Sans" panose="020B0603030804020204" charset="0"/>
              </a:rPr>
              <a:t> </a:t>
            </a:r>
            <a:r>
              <a:rPr lang="en-US" sz="1598">
                <a:solidFill>
                  <a:srgbClr val="FFFFFF"/>
                </a:solidFill>
                <a:latin typeface="DejaVu Sans" panose="020B0603030804020204" charset="0"/>
                <a:cs typeface="DejaVu Sans" panose="020B0603030804020204" charset="0"/>
              </a:rPr>
              <a:t>All</a:t>
            </a:r>
            <a:r>
              <a:rPr lang="en-US" sz="1598" spc="6">
                <a:solidFill>
                  <a:srgbClr val="FFFFFF"/>
                </a:solidFill>
                <a:latin typeface="DejaVu Sans" panose="020B0603030804020204" charset="0"/>
                <a:cs typeface="DejaVu Sans" panose="020B0603030804020204" charset="0"/>
              </a:rPr>
              <a:t> </a:t>
            </a:r>
            <a:r>
              <a:rPr lang="en-US" sz="1598">
                <a:solidFill>
                  <a:srgbClr val="FFFFFF"/>
                </a:solidFill>
                <a:latin typeface="DejaVu Sans" panose="020B0603030804020204" charset="0"/>
                <a:cs typeface="DejaVu Sans" panose="020B0603030804020204" charset="0"/>
              </a:rPr>
              <a:t>rig</a:t>
            </a:r>
            <a:r>
              <a:rPr lang="en-US" sz="1598" spc="-6">
                <a:solidFill>
                  <a:srgbClr val="FFFFFF"/>
                </a:solidFill>
                <a:latin typeface="DejaVu Sans" panose="020B0603030804020204" charset="0"/>
                <a:cs typeface="DejaVu Sans" panose="020B0603030804020204" charset="0"/>
              </a:rPr>
              <a:t>hts</a:t>
            </a:r>
            <a:r>
              <a:rPr lang="en-US" sz="1598" spc="-34">
                <a:solidFill>
                  <a:srgbClr val="FFFFFF"/>
                </a:solidFill>
                <a:latin typeface="DejaVu Sans" panose="020B0603030804020204" charset="0"/>
                <a:cs typeface="DejaVu Sans" panose="020B0603030804020204" charset="0"/>
              </a:rPr>
              <a:t> </a:t>
            </a:r>
            <a:r>
              <a:rPr lang="en-US" sz="1598" spc="-26">
                <a:solidFill>
                  <a:srgbClr val="FFFFFF"/>
                </a:solidFill>
                <a:latin typeface="DejaVu Sans" panose="020B0603030804020204" charset="0"/>
                <a:cs typeface="DejaVu Sans" panose="020B0603030804020204" charset="0"/>
              </a:rPr>
              <a:t>r</a:t>
            </a:r>
            <a:r>
              <a:rPr lang="en-US" sz="1598" spc="-14">
                <a:solidFill>
                  <a:srgbClr val="FFFFFF"/>
                </a:solidFill>
                <a:latin typeface="DejaVu Sans" panose="020B0603030804020204" charset="0"/>
                <a:cs typeface="DejaVu Sans" panose="020B0603030804020204" charset="0"/>
              </a:rPr>
              <a:t>ese</a:t>
            </a:r>
            <a:r>
              <a:rPr lang="en-US" sz="1598" spc="6">
                <a:solidFill>
                  <a:srgbClr val="FFFFFF"/>
                </a:solidFill>
                <a:latin typeface="DejaVu Sans" panose="020B0603030804020204" charset="0"/>
                <a:cs typeface="DejaVu Sans" panose="020B0603030804020204" charset="0"/>
              </a:rPr>
              <a:t>r</a:t>
            </a:r>
            <a:r>
              <a:rPr lang="en-US" sz="1598" spc="-34">
                <a:solidFill>
                  <a:srgbClr val="FFFFFF"/>
                </a:solidFill>
                <a:latin typeface="DejaVu Sans" panose="020B0603030804020204" charset="0"/>
                <a:cs typeface="DejaVu Sans" panose="020B0603030804020204" charset="0"/>
              </a:rPr>
              <a:t>v</a:t>
            </a:r>
            <a:r>
              <a:rPr lang="en-US" sz="1598" spc="-14">
                <a:solidFill>
                  <a:srgbClr val="FFFFFF"/>
                </a:solidFill>
                <a:latin typeface="DejaVu Sans" panose="020B0603030804020204" charset="0"/>
                <a:cs typeface="DejaVu Sans" panose="020B0603030804020204" charset="0"/>
              </a:rPr>
              <a:t>e</a:t>
            </a:r>
            <a:r>
              <a:rPr lang="en-US" sz="1598" spc="-6">
                <a:solidFill>
                  <a:srgbClr val="FFFFFF"/>
                </a:solidFill>
                <a:latin typeface="DejaVu Sans" panose="020B0603030804020204" charset="0"/>
                <a:cs typeface="DejaVu Sans" panose="020B0603030804020204" charset="0"/>
              </a:rPr>
              <a:t>d</a:t>
            </a:r>
            <a:r>
              <a:rPr lang="en-US" sz="1598">
                <a:solidFill>
                  <a:srgbClr val="FFFFFF"/>
                </a:solidFill>
                <a:latin typeface="DejaVu Sans" panose="020B0603030804020204" charset="0"/>
                <a:cs typeface="DejaVu Sans" panose="020B0603030804020204" charset="0"/>
              </a:rPr>
              <a:t>.</a:t>
            </a:r>
            <a:endParaRPr lang="en-US" sz="1598">
              <a:latin typeface="DejaVu Sans" panose="020B0603030804020204" charset="0"/>
              <a:cs typeface="DejaVu Sans" panose="020B0603030804020204" charset="0"/>
            </a:endParaRPr>
          </a:p>
        </p:txBody>
      </p:sp>
      <p:sp>
        <p:nvSpPr>
          <p:cNvPr id="3" name="Holder 3"/>
          <p:cNvSpPr>
            <a:spLocks noGrp="1"/>
          </p:cNvSpPr>
          <p:nvPr>
            <p:ph type="dt" sz="half" idx="6"/>
          </p:nvPr>
        </p:nvSpPr>
        <p:spPr/>
        <p:txBody>
          <a:bodyPr lIns="0" tIns="0" rIns="0" bIns="0"/>
          <a:lstStyle/>
          <a:p>
            <a:pPr marL="16912"/>
            <a:r>
              <a:rPr lang="fr-FR" sz="1598" spc="-6">
                <a:solidFill>
                  <a:srgbClr val="FFFFFF"/>
                </a:solidFill>
                <a:latin typeface="DejaVu Sans" panose="020B0603030804020204" charset="0"/>
                <a:cs typeface="DejaVu Sans" panose="020B0603030804020204" charset="0"/>
              </a:rPr>
              <a:t>C</a:t>
            </a:r>
            <a:r>
              <a:rPr lang="fr-FR" sz="1598">
                <a:solidFill>
                  <a:srgbClr val="FFFFFF"/>
                </a:solidFill>
                <a:latin typeface="DejaVu Sans" panose="020B0603030804020204" charset="0"/>
                <a:cs typeface="DejaVu Sans" panose="020B0603030804020204" charset="0"/>
              </a:rPr>
              <a:t>is</a:t>
            </a:r>
            <a:r>
              <a:rPr lang="fr-FR" sz="1598" spc="-26">
                <a:solidFill>
                  <a:srgbClr val="FFFFFF"/>
                </a:solidFill>
                <a:latin typeface="DejaVu Sans" panose="020B0603030804020204" charset="0"/>
                <a:cs typeface="DejaVu Sans" panose="020B0603030804020204" charset="0"/>
              </a:rPr>
              <a:t>c</a:t>
            </a:r>
            <a:r>
              <a:rPr lang="fr-FR" sz="1598">
                <a:solidFill>
                  <a:srgbClr val="FFFFFF"/>
                </a:solidFill>
                <a:latin typeface="DejaVu Sans" panose="020B0603030804020204" charset="0"/>
                <a:cs typeface="DejaVu Sans" panose="020B0603030804020204" charset="0"/>
              </a:rPr>
              <a:t>o</a:t>
            </a:r>
            <a:r>
              <a:rPr lang="fr-FR" sz="1598" spc="34">
                <a:solidFill>
                  <a:srgbClr val="FFFFFF"/>
                </a:solidFill>
                <a:latin typeface="DejaVu Sans" panose="020B0603030804020204" charset="0"/>
                <a:cs typeface="DejaVu Sans" panose="020B0603030804020204" charset="0"/>
              </a:rPr>
              <a:t> </a:t>
            </a:r>
            <a:r>
              <a:rPr lang="fr-FR" sz="1598" spc="-6">
                <a:solidFill>
                  <a:srgbClr val="FFFFFF"/>
                </a:solidFill>
                <a:latin typeface="DejaVu Sans" panose="020B0603030804020204" charset="0"/>
                <a:cs typeface="DejaVu Sans" panose="020B0603030804020204" charset="0"/>
              </a:rPr>
              <a:t>C</a:t>
            </a:r>
            <a:r>
              <a:rPr lang="fr-FR" sz="1598">
                <a:solidFill>
                  <a:srgbClr val="FFFFFF"/>
                </a:solidFill>
                <a:latin typeface="DejaVu Sans" panose="020B0603030804020204" charset="0"/>
                <a:cs typeface="DejaVu Sans" panose="020B0603030804020204" charset="0"/>
              </a:rPr>
              <a:t>o</a:t>
            </a:r>
            <a:r>
              <a:rPr lang="fr-FR" sz="1598" spc="-14">
                <a:solidFill>
                  <a:srgbClr val="FFFFFF"/>
                </a:solidFill>
                <a:latin typeface="DejaVu Sans" panose="020B0603030804020204" charset="0"/>
                <a:cs typeface="DejaVu Sans" panose="020B0603030804020204" charset="0"/>
              </a:rPr>
              <a:t>n</a:t>
            </a:r>
            <a:r>
              <a:rPr lang="fr-FR" sz="1598">
                <a:solidFill>
                  <a:srgbClr val="FFFFFF"/>
                </a:solidFill>
                <a:latin typeface="DejaVu Sans" panose="020B0603030804020204" charset="0"/>
                <a:cs typeface="DejaVu Sans" panose="020B0603030804020204" charset="0"/>
              </a:rPr>
              <a:t>fide</a:t>
            </a:r>
            <a:r>
              <a:rPr lang="fr-FR" sz="1598" spc="-14">
                <a:solidFill>
                  <a:srgbClr val="FFFFFF"/>
                </a:solidFill>
                <a:latin typeface="DejaVu Sans" panose="020B0603030804020204" charset="0"/>
                <a:cs typeface="DejaVu Sans" panose="020B0603030804020204" charset="0"/>
              </a:rPr>
              <a:t>nt</a:t>
            </a:r>
            <a:r>
              <a:rPr lang="fr-FR" sz="1598">
                <a:solidFill>
                  <a:srgbClr val="FFFFFF"/>
                </a:solidFill>
                <a:latin typeface="DejaVu Sans" panose="020B0603030804020204" charset="0"/>
                <a:cs typeface="DejaVu Sans" panose="020B0603030804020204" charset="0"/>
              </a:rPr>
              <a:t>ial</a:t>
            </a:r>
            <a:endParaRPr lang="fr-FR" sz="1598">
              <a:latin typeface="DejaVu Sans" panose="020B0603030804020204" charset="0"/>
              <a:cs typeface="DejaVu Sans" panose="020B0603030804020204" charset="0"/>
            </a:endParaRPr>
          </a:p>
        </p:txBody>
      </p:sp>
      <p:sp>
        <p:nvSpPr>
          <p:cNvPr id="4" name="Holder 4"/>
          <p:cNvSpPr>
            <a:spLocks noGrp="1"/>
          </p:cNvSpPr>
          <p:nvPr>
            <p:ph type="sldNum" sz="quarter" idx="7"/>
          </p:nvPr>
        </p:nvSpPr>
        <p:spPr/>
        <p:txBody>
          <a:bodyPr lIns="0" tIns="0" rIns="0" bIns="0"/>
          <a:lstStyle/>
          <a:p>
            <a:pPr marL="33822"/>
            <a:fld id="{81D60167-4931-47E6-BA6A-407CBD079E47}" type="slidenum">
              <a:rPr lang="fr-FR" sz="1598" spc="-14" smtClean="0">
                <a:solidFill>
                  <a:srgbClr val="FFFFFF"/>
                </a:solidFill>
                <a:latin typeface="DejaVu Sans" panose="020B0603030804020204" charset="0"/>
                <a:cs typeface="DejaVu Sans" panose="020B0603030804020204" charset="0"/>
              </a:rPr>
              <a:pPr marL="33822"/>
              <a:t>‹N°›</a:t>
            </a:fld>
            <a:endParaRPr lang="fr-FR" sz="1598">
              <a:latin typeface="DejaVu Sans" panose="020B0603030804020204" charset="0"/>
              <a:cs typeface="DejaVu Sans" panose="020B0603030804020204" charset="0"/>
            </a:endParaRPr>
          </a:p>
        </p:txBody>
      </p:sp>
    </p:spTree>
    <p:extLst>
      <p:ext uri="{BB962C8B-B14F-4D97-AF65-F5344CB8AC3E}">
        <p14:creationId xmlns:p14="http://schemas.microsoft.com/office/powerpoint/2010/main" val="20506541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92488" y="11647"/>
            <a:ext cx="21031200" cy="2651126"/>
          </a:xfrm>
        </p:spPr>
        <p:txBody>
          <a:bodyPr/>
          <a:lstStyle/>
          <a:p>
            <a:r>
              <a:rPr lang="fr-FR"/>
              <a:t>Modifiez le style du titre</a:t>
            </a:r>
            <a:endParaRPr lang="en-US" dirty="0"/>
          </a:p>
        </p:txBody>
      </p:sp>
      <p:sp>
        <p:nvSpPr>
          <p:cNvPr id="3" name="Content Placeholder 2"/>
          <p:cNvSpPr>
            <a:spLocks noGrp="1"/>
          </p:cNvSpPr>
          <p:nvPr>
            <p:ph idx="1"/>
          </p:nvPr>
        </p:nvSpPr>
        <p:spPr>
          <a:xfrm>
            <a:off x="1992488" y="3194050"/>
            <a:ext cx="21031200" cy="870267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4301064" y="12721181"/>
            <a:ext cx="5486400" cy="730250"/>
          </a:xfrm>
        </p:spPr>
        <p:txBody>
          <a:bodyPr/>
          <a:lstStyle/>
          <a:p>
            <a:fld id="{CB264627-9A08-400F-886B-E99F4AF37659}" type="datetime1">
              <a:rPr lang="fr-FR" smtClean="0"/>
              <a:t>26/08/2024</a:t>
            </a:fld>
            <a:endParaRPr lang="fr-FR"/>
          </a:p>
        </p:txBody>
      </p:sp>
      <p:sp>
        <p:nvSpPr>
          <p:cNvPr id="5" name="Footer Placeholder 4"/>
          <p:cNvSpPr>
            <a:spLocks noGrp="1"/>
          </p:cNvSpPr>
          <p:nvPr>
            <p:ph type="ftr" sz="quarter" idx="11"/>
          </p:nvPr>
        </p:nvSpPr>
        <p:spPr>
          <a:xfrm>
            <a:off x="9928576" y="12708477"/>
            <a:ext cx="8229600" cy="730250"/>
          </a:xfrm>
        </p:spPr>
        <p:txBody>
          <a:bodyPr/>
          <a:lstStyle/>
          <a:p>
            <a:endParaRPr lang="fr-FR"/>
          </a:p>
        </p:txBody>
      </p:sp>
      <p:sp>
        <p:nvSpPr>
          <p:cNvPr id="6" name="Slide Number Placeholder 5"/>
          <p:cNvSpPr>
            <a:spLocks noGrp="1"/>
          </p:cNvSpPr>
          <p:nvPr>
            <p:ph type="sldNum" sz="quarter" idx="12"/>
          </p:nvPr>
        </p:nvSpPr>
        <p:spPr>
          <a:xfrm>
            <a:off x="18440400" y="12710591"/>
            <a:ext cx="5486400" cy="730250"/>
          </a:xfrm>
        </p:spPr>
        <p:txBody>
          <a:bodyPr/>
          <a:lstStyle/>
          <a:p>
            <a:fld id="{CDFBC9D9-E672-4C99-A957-1619CB2A8951}" type="slidenum">
              <a:rPr lang="fr-FR" smtClean="0"/>
              <a:t>‹N°›</a:t>
            </a:fld>
            <a:endParaRPr lang="fr-FR"/>
          </a:p>
        </p:txBody>
      </p:sp>
    </p:spTree>
    <p:extLst>
      <p:ext uri="{BB962C8B-B14F-4D97-AF65-F5344CB8AC3E}">
        <p14:creationId xmlns:p14="http://schemas.microsoft.com/office/powerpoint/2010/main" val="13272018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re de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2125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howcas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60391B2-B581-40D3-B94B-F0E037EB0F91}"/>
              </a:ext>
            </a:extLst>
          </p:cNvPr>
          <p:cNvSpPr>
            <a:spLocks noGrp="1"/>
          </p:cNvSpPr>
          <p:nvPr>
            <p:ph type="pic" sz="quarter" idx="10"/>
          </p:nvPr>
        </p:nvSpPr>
        <p:spPr>
          <a:xfrm>
            <a:off x="6961285" y="1324678"/>
            <a:ext cx="5283798" cy="11184632"/>
          </a:xfrm>
          <a:custGeom>
            <a:avLst/>
            <a:gdLst>
              <a:gd name="connsiteX0" fmla="*/ 747516 w 5282422"/>
              <a:gd name="connsiteY0" fmla="*/ 0 h 11184632"/>
              <a:gd name="connsiteX1" fmla="*/ 1289972 w 5282422"/>
              <a:gd name="connsiteY1" fmla="*/ 0 h 11184632"/>
              <a:gd name="connsiteX2" fmla="*/ 1289972 w 5282422"/>
              <a:gd name="connsiteY2" fmla="*/ 98673 h 11184632"/>
              <a:gd name="connsiteX3" fmla="*/ 1652948 w 5282422"/>
              <a:gd name="connsiteY3" fmla="*/ 461650 h 11184632"/>
              <a:gd name="connsiteX4" fmla="*/ 3629472 w 5282422"/>
              <a:gd name="connsiteY4" fmla="*/ 461650 h 11184632"/>
              <a:gd name="connsiteX5" fmla="*/ 3992450 w 5282422"/>
              <a:gd name="connsiteY5" fmla="*/ 98673 h 11184632"/>
              <a:gd name="connsiteX6" fmla="*/ 3992450 w 5282422"/>
              <a:gd name="connsiteY6" fmla="*/ 0 h 11184632"/>
              <a:gd name="connsiteX7" fmla="*/ 4534906 w 5282422"/>
              <a:gd name="connsiteY7" fmla="*/ 0 h 11184632"/>
              <a:gd name="connsiteX8" fmla="*/ 5282422 w 5282422"/>
              <a:gd name="connsiteY8" fmla="*/ 747515 h 11184632"/>
              <a:gd name="connsiteX9" fmla="*/ 5282422 w 5282422"/>
              <a:gd name="connsiteY9" fmla="*/ 10437115 h 11184632"/>
              <a:gd name="connsiteX10" fmla="*/ 4534906 w 5282422"/>
              <a:gd name="connsiteY10" fmla="*/ 11184632 h 11184632"/>
              <a:gd name="connsiteX11" fmla="*/ 747516 w 5282422"/>
              <a:gd name="connsiteY11" fmla="*/ 11184632 h 11184632"/>
              <a:gd name="connsiteX12" fmla="*/ 0 w 5282422"/>
              <a:gd name="connsiteY12" fmla="*/ 10437115 h 11184632"/>
              <a:gd name="connsiteX13" fmla="*/ 0 w 5282422"/>
              <a:gd name="connsiteY13" fmla="*/ 747515 h 11184632"/>
              <a:gd name="connsiteX14" fmla="*/ 747516 w 5282422"/>
              <a:gd name="connsiteY14" fmla="*/ 0 h 1118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2422" h="11184632">
                <a:moveTo>
                  <a:pt x="747516" y="0"/>
                </a:moveTo>
                <a:lnTo>
                  <a:pt x="1289972" y="0"/>
                </a:lnTo>
                <a:lnTo>
                  <a:pt x="1289972" y="98673"/>
                </a:lnTo>
                <a:cubicBezTo>
                  <a:pt x="1289972" y="299139"/>
                  <a:pt x="1452482" y="461650"/>
                  <a:pt x="1652948" y="461650"/>
                </a:cubicBezTo>
                <a:lnTo>
                  <a:pt x="3629472" y="461650"/>
                </a:lnTo>
                <a:cubicBezTo>
                  <a:pt x="3829940" y="461650"/>
                  <a:pt x="3992450" y="299139"/>
                  <a:pt x="3992450" y="98673"/>
                </a:cubicBezTo>
                <a:lnTo>
                  <a:pt x="3992450" y="0"/>
                </a:lnTo>
                <a:lnTo>
                  <a:pt x="4534906" y="0"/>
                </a:lnTo>
                <a:cubicBezTo>
                  <a:pt x="4947748" y="0"/>
                  <a:pt x="5282422" y="334674"/>
                  <a:pt x="5282422" y="747515"/>
                </a:cubicBezTo>
                <a:lnTo>
                  <a:pt x="5282422" y="10437115"/>
                </a:lnTo>
                <a:cubicBezTo>
                  <a:pt x="5282422" y="10849957"/>
                  <a:pt x="4947748" y="11184632"/>
                  <a:pt x="4534906" y="11184632"/>
                </a:cubicBezTo>
                <a:lnTo>
                  <a:pt x="747516" y="11184632"/>
                </a:lnTo>
                <a:cubicBezTo>
                  <a:pt x="334674" y="11184632"/>
                  <a:pt x="0" y="10849957"/>
                  <a:pt x="0" y="10437115"/>
                </a:cubicBezTo>
                <a:lnTo>
                  <a:pt x="0" y="747515"/>
                </a:lnTo>
                <a:cubicBezTo>
                  <a:pt x="0" y="334674"/>
                  <a:pt x="334674" y="0"/>
                  <a:pt x="747516" y="0"/>
                </a:cubicBezTo>
                <a:close/>
              </a:path>
            </a:pathLst>
          </a:custGeom>
        </p:spPr>
        <p:txBody>
          <a:bodyPr wrap="square">
            <a:noAutofit/>
          </a:bodyPr>
          <a:lstStyle/>
          <a:p>
            <a:pPr lvl="0"/>
            <a:endParaRPr lang="ru-RU" noProof="0"/>
          </a:p>
        </p:txBody>
      </p:sp>
    </p:spTree>
    <p:extLst>
      <p:ext uri="{BB962C8B-B14F-4D97-AF65-F5344CB8AC3E}">
        <p14:creationId xmlns:p14="http://schemas.microsoft.com/office/powerpoint/2010/main" val="2393175595"/>
      </p:ext>
    </p:extLst>
  </p:cSld>
  <p:clrMapOvr>
    <a:masterClrMapping/>
  </p:clrMapOvr>
  <p:transition spd="slow" advClick="0" advTm="1000">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5D4E3AB-F384-4C86-942C-D4AC49C2B64A}"/>
              </a:ext>
            </a:extLst>
          </p:cNvPr>
          <p:cNvSpPr>
            <a:spLocks noGrp="1"/>
          </p:cNvSpPr>
          <p:nvPr>
            <p:ph type="pic" sz="quarter" idx="10"/>
          </p:nvPr>
        </p:nvSpPr>
        <p:spPr>
          <a:xfrm>
            <a:off x="12192000" y="0"/>
            <a:ext cx="12192000" cy="10711376"/>
          </a:xfrm>
          <a:custGeom>
            <a:avLst/>
            <a:gdLst>
              <a:gd name="connsiteX0" fmla="*/ 0 w 6096000"/>
              <a:gd name="connsiteY0" fmla="*/ 0 h 5355688"/>
              <a:gd name="connsiteX1" fmla="*/ 6096000 w 6096000"/>
              <a:gd name="connsiteY1" fmla="*/ 0 h 5355688"/>
              <a:gd name="connsiteX2" fmla="*/ 6096000 w 6096000"/>
              <a:gd name="connsiteY2" fmla="*/ 5355688 h 5355688"/>
              <a:gd name="connsiteX3" fmla="*/ 2227913 w 6096000"/>
              <a:gd name="connsiteY3" fmla="*/ 5355688 h 5355688"/>
            </a:gdLst>
            <a:ahLst/>
            <a:cxnLst>
              <a:cxn ang="0">
                <a:pos x="connsiteX0" y="connsiteY0"/>
              </a:cxn>
              <a:cxn ang="0">
                <a:pos x="connsiteX1" y="connsiteY1"/>
              </a:cxn>
              <a:cxn ang="0">
                <a:pos x="connsiteX2" y="connsiteY2"/>
              </a:cxn>
              <a:cxn ang="0">
                <a:pos x="connsiteX3" y="connsiteY3"/>
              </a:cxn>
            </a:cxnLst>
            <a:rect l="l" t="t" r="r" b="b"/>
            <a:pathLst>
              <a:path w="6096000" h="5355688">
                <a:moveTo>
                  <a:pt x="0" y="0"/>
                </a:moveTo>
                <a:lnTo>
                  <a:pt x="6096000" y="0"/>
                </a:lnTo>
                <a:lnTo>
                  <a:pt x="6096000" y="5355688"/>
                </a:lnTo>
                <a:lnTo>
                  <a:pt x="2227913" y="5355688"/>
                </a:lnTo>
                <a:close/>
              </a:path>
            </a:pathLst>
          </a:custGeom>
        </p:spPr>
        <p:txBody>
          <a:bodyPr wrap="square">
            <a:noAutofit/>
          </a:bodyPr>
          <a:lstStyle/>
          <a:p>
            <a:endParaRPr lang="en-ID"/>
          </a:p>
        </p:txBody>
      </p:sp>
    </p:spTree>
    <p:extLst>
      <p:ext uri="{BB962C8B-B14F-4D97-AF65-F5344CB8AC3E}">
        <p14:creationId xmlns:p14="http://schemas.microsoft.com/office/powerpoint/2010/main" val="2241995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532B29-4842-4D2C-9D27-244E0D52184B}"/>
              </a:ext>
            </a:extLst>
          </p:cNvPr>
          <p:cNvSpPr>
            <a:spLocks noGrp="1"/>
          </p:cNvSpPr>
          <p:nvPr>
            <p:ph type="pic" sz="quarter" idx="10"/>
          </p:nvPr>
        </p:nvSpPr>
        <p:spPr>
          <a:xfrm>
            <a:off x="0" y="2826404"/>
            <a:ext cx="11441736" cy="8063192"/>
          </a:xfrm>
          <a:custGeom>
            <a:avLst/>
            <a:gdLst>
              <a:gd name="connsiteX0" fmla="*/ 0 w 5720868"/>
              <a:gd name="connsiteY0" fmla="*/ 0 h 4031596"/>
              <a:gd name="connsiteX1" fmla="*/ 3420076 w 5720868"/>
              <a:gd name="connsiteY1" fmla="*/ 0 h 4031596"/>
              <a:gd name="connsiteX2" fmla="*/ 5720868 w 5720868"/>
              <a:gd name="connsiteY2" fmla="*/ 4031596 h 4031596"/>
              <a:gd name="connsiteX3" fmla="*/ 0 w 5720868"/>
              <a:gd name="connsiteY3" fmla="*/ 4031596 h 4031596"/>
            </a:gdLst>
            <a:ahLst/>
            <a:cxnLst>
              <a:cxn ang="0">
                <a:pos x="connsiteX0" y="connsiteY0"/>
              </a:cxn>
              <a:cxn ang="0">
                <a:pos x="connsiteX1" y="connsiteY1"/>
              </a:cxn>
              <a:cxn ang="0">
                <a:pos x="connsiteX2" y="connsiteY2"/>
              </a:cxn>
              <a:cxn ang="0">
                <a:pos x="connsiteX3" y="connsiteY3"/>
              </a:cxn>
            </a:cxnLst>
            <a:rect l="l" t="t" r="r" b="b"/>
            <a:pathLst>
              <a:path w="5720868" h="4031596">
                <a:moveTo>
                  <a:pt x="0" y="0"/>
                </a:moveTo>
                <a:lnTo>
                  <a:pt x="3420076" y="0"/>
                </a:lnTo>
                <a:lnTo>
                  <a:pt x="5720868" y="4031596"/>
                </a:lnTo>
                <a:lnTo>
                  <a:pt x="0" y="4031596"/>
                </a:lnTo>
                <a:close/>
              </a:path>
            </a:pathLst>
          </a:custGeom>
        </p:spPr>
        <p:txBody>
          <a:bodyPr wrap="square">
            <a:noAutofit/>
          </a:bodyPr>
          <a:lstStyle/>
          <a:p>
            <a:endParaRPr lang="en-ID"/>
          </a:p>
        </p:txBody>
      </p:sp>
    </p:spTree>
    <p:extLst>
      <p:ext uri="{BB962C8B-B14F-4D97-AF65-F5344CB8AC3E}">
        <p14:creationId xmlns:p14="http://schemas.microsoft.com/office/powerpoint/2010/main" val="434413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F136E33-DE3A-4B55-96E9-830D15FBD02D}"/>
              </a:ext>
            </a:extLst>
          </p:cNvPr>
          <p:cNvSpPr/>
          <p:nvPr userDrawn="1"/>
        </p:nvSpPr>
        <p:spPr>
          <a:xfrm flipH="1">
            <a:off x="17492357" y="3"/>
            <a:ext cx="6891646" cy="3406810"/>
          </a:xfrm>
          <a:custGeom>
            <a:avLst/>
            <a:gdLst>
              <a:gd name="connsiteX0" fmla="*/ 3445823 w 3445823"/>
              <a:gd name="connsiteY0" fmla="*/ 0 h 1703405"/>
              <a:gd name="connsiteX1" fmla="*/ 0 w 3445823"/>
              <a:gd name="connsiteY1" fmla="*/ 0 h 1703405"/>
              <a:gd name="connsiteX2" fmla="*/ 0 w 3445823"/>
              <a:gd name="connsiteY2" fmla="*/ 1703405 h 1703405"/>
              <a:gd name="connsiteX3" fmla="*/ 2518490 w 3445823"/>
              <a:gd name="connsiteY3" fmla="*/ 1703405 h 1703405"/>
            </a:gdLst>
            <a:ahLst/>
            <a:cxnLst>
              <a:cxn ang="0">
                <a:pos x="connsiteX0" y="connsiteY0"/>
              </a:cxn>
              <a:cxn ang="0">
                <a:pos x="connsiteX1" y="connsiteY1"/>
              </a:cxn>
              <a:cxn ang="0">
                <a:pos x="connsiteX2" y="connsiteY2"/>
              </a:cxn>
              <a:cxn ang="0">
                <a:pos x="connsiteX3" y="connsiteY3"/>
              </a:cxn>
            </a:cxnLst>
            <a:rect l="l" t="t" r="r" b="b"/>
            <a:pathLst>
              <a:path w="3445823" h="1703405">
                <a:moveTo>
                  <a:pt x="3445823" y="0"/>
                </a:moveTo>
                <a:lnTo>
                  <a:pt x="0" y="0"/>
                </a:lnTo>
                <a:lnTo>
                  <a:pt x="0" y="1703405"/>
                </a:lnTo>
                <a:lnTo>
                  <a:pt x="2518490" y="17034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7200"/>
          </a:p>
        </p:txBody>
      </p:sp>
      <p:sp>
        <p:nvSpPr>
          <p:cNvPr id="7" name="Picture Placeholder 6">
            <a:extLst>
              <a:ext uri="{FF2B5EF4-FFF2-40B4-BE49-F238E27FC236}">
                <a16:creationId xmlns:a16="http://schemas.microsoft.com/office/drawing/2014/main" id="{349F7CA8-21A6-4A89-8E50-9618DEBA084E}"/>
              </a:ext>
            </a:extLst>
          </p:cNvPr>
          <p:cNvSpPr>
            <a:spLocks noGrp="1"/>
          </p:cNvSpPr>
          <p:nvPr>
            <p:ph type="pic" sz="quarter" idx="10"/>
          </p:nvPr>
        </p:nvSpPr>
        <p:spPr>
          <a:xfrm>
            <a:off x="13869428" y="1261502"/>
            <a:ext cx="9648724" cy="5520128"/>
          </a:xfrm>
          <a:custGeom>
            <a:avLst/>
            <a:gdLst>
              <a:gd name="connsiteX0" fmla="*/ 0 w 4824362"/>
              <a:gd name="connsiteY0" fmla="*/ 0 h 2760064"/>
              <a:gd name="connsiteX1" fmla="*/ 3312730 w 4824362"/>
              <a:gd name="connsiteY1" fmla="*/ 0 h 2760064"/>
              <a:gd name="connsiteX2" fmla="*/ 4824362 w 4824362"/>
              <a:gd name="connsiteY2" fmla="*/ 2760064 h 2760064"/>
              <a:gd name="connsiteX3" fmla="*/ 1511632 w 4824362"/>
              <a:gd name="connsiteY3" fmla="*/ 2760064 h 2760064"/>
            </a:gdLst>
            <a:ahLst/>
            <a:cxnLst>
              <a:cxn ang="0">
                <a:pos x="connsiteX0" y="connsiteY0"/>
              </a:cxn>
              <a:cxn ang="0">
                <a:pos x="connsiteX1" y="connsiteY1"/>
              </a:cxn>
              <a:cxn ang="0">
                <a:pos x="connsiteX2" y="connsiteY2"/>
              </a:cxn>
              <a:cxn ang="0">
                <a:pos x="connsiteX3" y="connsiteY3"/>
              </a:cxn>
            </a:cxnLst>
            <a:rect l="l" t="t" r="r" b="b"/>
            <a:pathLst>
              <a:path w="4824362" h="2760064">
                <a:moveTo>
                  <a:pt x="0" y="0"/>
                </a:moveTo>
                <a:lnTo>
                  <a:pt x="3312730" y="0"/>
                </a:lnTo>
                <a:lnTo>
                  <a:pt x="4824362" y="2760064"/>
                </a:lnTo>
                <a:lnTo>
                  <a:pt x="1511632" y="2760064"/>
                </a:lnTo>
                <a:close/>
              </a:path>
            </a:pathLst>
          </a:custGeom>
        </p:spPr>
        <p:txBody>
          <a:bodyPr wrap="square">
            <a:noAutofit/>
          </a:bodyPr>
          <a:lstStyle/>
          <a:p>
            <a:endParaRPr lang="en-ID"/>
          </a:p>
        </p:txBody>
      </p:sp>
      <p:sp>
        <p:nvSpPr>
          <p:cNvPr id="10" name="Picture Placeholder 9">
            <a:extLst>
              <a:ext uri="{FF2B5EF4-FFF2-40B4-BE49-F238E27FC236}">
                <a16:creationId xmlns:a16="http://schemas.microsoft.com/office/drawing/2014/main" id="{C94F3D7E-DD39-4B47-91B4-3E44D6786A07}"/>
              </a:ext>
            </a:extLst>
          </p:cNvPr>
          <p:cNvSpPr>
            <a:spLocks noGrp="1"/>
          </p:cNvSpPr>
          <p:nvPr>
            <p:ph type="pic" sz="quarter" idx="11"/>
          </p:nvPr>
        </p:nvSpPr>
        <p:spPr>
          <a:xfrm>
            <a:off x="10296405" y="7222649"/>
            <a:ext cx="10151978" cy="6493350"/>
          </a:xfrm>
          <a:custGeom>
            <a:avLst/>
            <a:gdLst>
              <a:gd name="connsiteX0" fmla="*/ 0 w 5075989"/>
              <a:gd name="connsiteY0" fmla="*/ 0 h 3246675"/>
              <a:gd name="connsiteX1" fmla="*/ 3223144 w 5075989"/>
              <a:gd name="connsiteY1" fmla="*/ 0 h 3246675"/>
              <a:gd name="connsiteX2" fmla="*/ 5075989 w 5075989"/>
              <a:gd name="connsiteY2" fmla="*/ 3246675 h 3246675"/>
              <a:gd name="connsiteX3" fmla="*/ 1852845 w 5075989"/>
              <a:gd name="connsiteY3" fmla="*/ 3246675 h 3246675"/>
            </a:gdLst>
            <a:ahLst/>
            <a:cxnLst>
              <a:cxn ang="0">
                <a:pos x="connsiteX0" y="connsiteY0"/>
              </a:cxn>
              <a:cxn ang="0">
                <a:pos x="connsiteX1" y="connsiteY1"/>
              </a:cxn>
              <a:cxn ang="0">
                <a:pos x="connsiteX2" y="connsiteY2"/>
              </a:cxn>
              <a:cxn ang="0">
                <a:pos x="connsiteX3" y="connsiteY3"/>
              </a:cxn>
            </a:cxnLst>
            <a:rect l="l" t="t" r="r" b="b"/>
            <a:pathLst>
              <a:path w="5075989" h="3246675">
                <a:moveTo>
                  <a:pt x="0" y="0"/>
                </a:moveTo>
                <a:lnTo>
                  <a:pt x="3223144" y="0"/>
                </a:lnTo>
                <a:lnTo>
                  <a:pt x="5075989" y="3246675"/>
                </a:lnTo>
                <a:lnTo>
                  <a:pt x="1852845" y="3246675"/>
                </a:lnTo>
                <a:close/>
              </a:path>
            </a:pathLst>
          </a:custGeom>
        </p:spPr>
        <p:txBody>
          <a:bodyPr wrap="square">
            <a:noAutofit/>
          </a:bodyPr>
          <a:lstStyle/>
          <a:p>
            <a:endParaRPr lang="en-ID"/>
          </a:p>
        </p:txBody>
      </p:sp>
    </p:spTree>
    <p:extLst>
      <p:ext uri="{BB962C8B-B14F-4D97-AF65-F5344CB8AC3E}">
        <p14:creationId xmlns:p14="http://schemas.microsoft.com/office/powerpoint/2010/main" val="3204155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9F2E94F-2FFC-4263-BDCB-871B9E83D171}"/>
              </a:ext>
            </a:extLst>
          </p:cNvPr>
          <p:cNvSpPr>
            <a:spLocks noGrp="1"/>
          </p:cNvSpPr>
          <p:nvPr>
            <p:ph type="pic" sz="quarter" idx="10"/>
          </p:nvPr>
        </p:nvSpPr>
        <p:spPr>
          <a:xfrm>
            <a:off x="2199179" y="4308059"/>
            <a:ext cx="6661882" cy="3691918"/>
          </a:xfrm>
          <a:custGeom>
            <a:avLst/>
            <a:gdLst>
              <a:gd name="connsiteX0" fmla="*/ 0 w 3330941"/>
              <a:gd name="connsiteY0" fmla="*/ 0 h 1845959"/>
              <a:gd name="connsiteX1" fmla="*/ 2844014 w 3330941"/>
              <a:gd name="connsiteY1" fmla="*/ 0 h 1845959"/>
              <a:gd name="connsiteX2" fmla="*/ 3330941 w 3330941"/>
              <a:gd name="connsiteY2" fmla="*/ 1845959 h 1845959"/>
              <a:gd name="connsiteX3" fmla="*/ 486927 w 3330941"/>
              <a:gd name="connsiteY3" fmla="*/ 1845959 h 1845959"/>
            </a:gdLst>
            <a:ahLst/>
            <a:cxnLst>
              <a:cxn ang="0">
                <a:pos x="connsiteX0" y="connsiteY0"/>
              </a:cxn>
              <a:cxn ang="0">
                <a:pos x="connsiteX1" y="connsiteY1"/>
              </a:cxn>
              <a:cxn ang="0">
                <a:pos x="connsiteX2" y="connsiteY2"/>
              </a:cxn>
              <a:cxn ang="0">
                <a:pos x="connsiteX3" y="connsiteY3"/>
              </a:cxn>
            </a:cxnLst>
            <a:rect l="l" t="t" r="r" b="b"/>
            <a:pathLst>
              <a:path w="3330941" h="1845959">
                <a:moveTo>
                  <a:pt x="0" y="0"/>
                </a:moveTo>
                <a:lnTo>
                  <a:pt x="2844014" y="0"/>
                </a:lnTo>
                <a:lnTo>
                  <a:pt x="3330941" y="1845959"/>
                </a:lnTo>
                <a:lnTo>
                  <a:pt x="486927" y="1845959"/>
                </a:lnTo>
                <a:close/>
              </a:path>
            </a:pathLst>
          </a:custGeom>
        </p:spPr>
        <p:txBody>
          <a:bodyPr wrap="square">
            <a:noAutofit/>
          </a:bodyPr>
          <a:lstStyle/>
          <a:p>
            <a:endParaRPr lang="en-ID"/>
          </a:p>
        </p:txBody>
      </p:sp>
      <p:sp>
        <p:nvSpPr>
          <p:cNvPr id="10" name="Picture Placeholder 9">
            <a:extLst>
              <a:ext uri="{FF2B5EF4-FFF2-40B4-BE49-F238E27FC236}">
                <a16:creationId xmlns:a16="http://schemas.microsoft.com/office/drawing/2014/main" id="{F2FE95D3-A919-47CC-8E83-8A19A59A9CAC}"/>
              </a:ext>
            </a:extLst>
          </p:cNvPr>
          <p:cNvSpPr>
            <a:spLocks noGrp="1"/>
          </p:cNvSpPr>
          <p:nvPr>
            <p:ph type="pic" sz="quarter" idx="11"/>
          </p:nvPr>
        </p:nvSpPr>
        <p:spPr>
          <a:xfrm>
            <a:off x="8861061" y="4308059"/>
            <a:ext cx="6661882" cy="3691918"/>
          </a:xfrm>
          <a:custGeom>
            <a:avLst/>
            <a:gdLst>
              <a:gd name="connsiteX0" fmla="*/ 0 w 3330941"/>
              <a:gd name="connsiteY0" fmla="*/ 0 h 1845959"/>
              <a:gd name="connsiteX1" fmla="*/ 2844014 w 3330941"/>
              <a:gd name="connsiteY1" fmla="*/ 0 h 1845959"/>
              <a:gd name="connsiteX2" fmla="*/ 3330941 w 3330941"/>
              <a:gd name="connsiteY2" fmla="*/ 1845959 h 1845959"/>
              <a:gd name="connsiteX3" fmla="*/ 486927 w 3330941"/>
              <a:gd name="connsiteY3" fmla="*/ 1845959 h 1845959"/>
            </a:gdLst>
            <a:ahLst/>
            <a:cxnLst>
              <a:cxn ang="0">
                <a:pos x="connsiteX0" y="connsiteY0"/>
              </a:cxn>
              <a:cxn ang="0">
                <a:pos x="connsiteX1" y="connsiteY1"/>
              </a:cxn>
              <a:cxn ang="0">
                <a:pos x="connsiteX2" y="connsiteY2"/>
              </a:cxn>
              <a:cxn ang="0">
                <a:pos x="connsiteX3" y="connsiteY3"/>
              </a:cxn>
            </a:cxnLst>
            <a:rect l="l" t="t" r="r" b="b"/>
            <a:pathLst>
              <a:path w="3330941" h="1845959">
                <a:moveTo>
                  <a:pt x="0" y="0"/>
                </a:moveTo>
                <a:lnTo>
                  <a:pt x="2844014" y="0"/>
                </a:lnTo>
                <a:lnTo>
                  <a:pt x="3330941" y="1845959"/>
                </a:lnTo>
                <a:lnTo>
                  <a:pt x="486927" y="1845959"/>
                </a:lnTo>
                <a:close/>
              </a:path>
            </a:pathLst>
          </a:custGeom>
        </p:spPr>
        <p:txBody>
          <a:bodyPr wrap="square">
            <a:noAutofit/>
          </a:bodyPr>
          <a:lstStyle/>
          <a:p>
            <a:endParaRPr lang="en-ID"/>
          </a:p>
        </p:txBody>
      </p:sp>
      <p:sp>
        <p:nvSpPr>
          <p:cNvPr id="13" name="Picture Placeholder 12">
            <a:extLst>
              <a:ext uri="{FF2B5EF4-FFF2-40B4-BE49-F238E27FC236}">
                <a16:creationId xmlns:a16="http://schemas.microsoft.com/office/drawing/2014/main" id="{35AAF4AA-9F32-4963-813C-5DB4C3678A19}"/>
              </a:ext>
            </a:extLst>
          </p:cNvPr>
          <p:cNvSpPr>
            <a:spLocks noGrp="1"/>
          </p:cNvSpPr>
          <p:nvPr>
            <p:ph type="pic" sz="quarter" idx="12"/>
          </p:nvPr>
        </p:nvSpPr>
        <p:spPr>
          <a:xfrm>
            <a:off x="15522943" y="4308059"/>
            <a:ext cx="6661882" cy="3691918"/>
          </a:xfrm>
          <a:custGeom>
            <a:avLst/>
            <a:gdLst>
              <a:gd name="connsiteX0" fmla="*/ 0 w 3330941"/>
              <a:gd name="connsiteY0" fmla="*/ 0 h 1845959"/>
              <a:gd name="connsiteX1" fmla="*/ 2844014 w 3330941"/>
              <a:gd name="connsiteY1" fmla="*/ 0 h 1845959"/>
              <a:gd name="connsiteX2" fmla="*/ 3330941 w 3330941"/>
              <a:gd name="connsiteY2" fmla="*/ 1845959 h 1845959"/>
              <a:gd name="connsiteX3" fmla="*/ 486927 w 3330941"/>
              <a:gd name="connsiteY3" fmla="*/ 1845959 h 1845959"/>
            </a:gdLst>
            <a:ahLst/>
            <a:cxnLst>
              <a:cxn ang="0">
                <a:pos x="connsiteX0" y="connsiteY0"/>
              </a:cxn>
              <a:cxn ang="0">
                <a:pos x="connsiteX1" y="connsiteY1"/>
              </a:cxn>
              <a:cxn ang="0">
                <a:pos x="connsiteX2" y="connsiteY2"/>
              </a:cxn>
              <a:cxn ang="0">
                <a:pos x="connsiteX3" y="connsiteY3"/>
              </a:cxn>
            </a:cxnLst>
            <a:rect l="l" t="t" r="r" b="b"/>
            <a:pathLst>
              <a:path w="3330941" h="1845959">
                <a:moveTo>
                  <a:pt x="0" y="0"/>
                </a:moveTo>
                <a:lnTo>
                  <a:pt x="2844014" y="0"/>
                </a:lnTo>
                <a:lnTo>
                  <a:pt x="3330941" y="1845959"/>
                </a:lnTo>
                <a:lnTo>
                  <a:pt x="486927" y="1845959"/>
                </a:lnTo>
                <a:close/>
              </a:path>
            </a:pathLst>
          </a:custGeom>
        </p:spPr>
        <p:txBody>
          <a:bodyPr wrap="square">
            <a:noAutofit/>
          </a:bodyPr>
          <a:lstStyle/>
          <a:p>
            <a:endParaRPr lang="en-ID"/>
          </a:p>
        </p:txBody>
      </p:sp>
    </p:spTree>
    <p:extLst>
      <p:ext uri="{BB962C8B-B14F-4D97-AF65-F5344CB8AC3E}">
        <p14:creationId xmlns:p14="http://schemas.microsoft.com/office/powerpoint/2010/main" val="22544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22B536A-710B-4DA8-A94D-85E2B7AA72B0}"/>
              </a:ext>
            </a:extLst>
          </p:cNvPr>
          <p:cNvSpPr/>
          <p:nvPr userDrawn="1"/>
        </p:nvSpPr>
        <p:spPr>
          <a:xfrm>
            <a:off x="4032079" y="6857999"/>
            <a:ext cx="20351922" cy="6858002"/>
          </a:xfrm>
          <a:custGeom>
            <a:avLst/>
            <a:gdLst>
              <a:gd name="connsiteX0" fmla="*/ 1887562 w 10175961"/>
              <a:gd name="connsiteY0" fmla="*/ 0 h 3429001"/>
              <a:gd name="connsiteX1" fmla="*/ 10175961 w 10175961"/>
              <a:gd name="connsiteY1" fmla="*/ 0 h 3429001"/>
              <a:gd name="connsiteX2" fmla="*/ 10175961 w 10175961"/>
              <a:gd name="connsiteY2" fmla="*/ 3391466 h 3429001"/>
              <a:gd name="connsiteX3" fmla="*/ 10155299 w 10175961"/>
              <a:gd name="connsiteY3" fmla="*/ 3429001 h 3429001"/>
              <a:gd name="connsiteX4" fmla="*/ 0 w 10175961"/>
              <a:gd name="connsiteY4" fmla="*/ 3429001 h 3429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5961" h="3429001">
                <a:moveTo>
                  <a:pt x="1887562" y="0"/>
                </a:moveTo>
                <a:lnTo>
                  <a:pt x="10175961" y="0"/>
                </a:lnTo>
                <a:lnTo>
                  <a:pt x="10175961" y="3391466"/>
                </a:lnTo>
                <a:lnTo>
                  <a:pt x="10155299" y="3429001"/>
                </a:lnTo>
                <a:lnTo>
                  <a:pt x="0" y="3429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7200"/>
          </a:p>
        </p:txBody>
      </p:sp>
      <p:sp>
        <p:nvSpPr>
          <p:cNvPr id="6" name="Picture Placeholder 5">
            <a:extLst>
              <a:ext uri="{FF2B5EF4-FFF2-40B4-BE49-F238E27FC236}">
                <a16:creationId xmlns:a16="http://schemas.microsoft.com/office/drawing/2014/main" id="{46454F24-0D01-444F-8E17-6686BDF825FD}"/>
              </a:ext>
            </a:extLst>
          </p:cNvPr>
          <p:cNvSpPr>
            <a:spLocks noGrp="1"/>
          </p:cNvSpPr>
          <p:nvPr>
            <p:ph type="pic" sz="quarter" idx="10"/>
          </p:nvPr>
        </p:nvSpPr>
        <p:spPr>
          <a:xfrm>
            <a:off x="2122958" y="2813162"/>
            <a:ext cx="8089668" cy="8089668"/>
          </a:xfrm>
          <a:custGeom>
            <a:avLst/>
            <a:gdLst>
              <a:gd name="connsiteX0" fmla="*/ 2022417 w 4044834"/>
              <a:gd name="connsiteY0" fmla="*/ 0 h 4044834"/>
              <a:gd name="connsiteX1" fmla="*/ 4044834 w 4044834"/>
              <a:gd name="connsiteY1" fmla="*/ 2022417 h 4044834"/>
              <a:gd name="connsiteX2" fmla="*/ 2022417 w 4044834"/>
              <a:gd name="connsiteY2" fmla="*/ 4044834 h 4044834"/>
              <a:gd name="connsiteX3" fmla="*/ 0 w 4044834"/>
              <a:gd name="connsiteY3" fmla="*/ 2022417 h 4044834"/>
              <a:gd name="connsiteX4" fmla="*/ 2022417 w 4044834"/>
              <a:gd name="connsiteY4" fmla="*/ 0 h 4044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834" h="4044834">
                <a:moveTo>
                  <a:pt x="2022417" y="0"/>
                </a:moveTo>
                <a:cubicBezTo>
                  <a:pt x="3139367" y="0"/>
                  <a:pt x="4044834" y="905467"/>
                  <a:pt x="4044834" y="2022417"/>
                </a:cubicBezTo>
                <a:cubicBezTo>
                  <a:pt x="4044834" y="3139367"/>
                  <a:pt x="3139367" y="4044834"/>
                  <a:pt x="2022417" y="4044834"/>
                </a:cubicBezTo>
                <a:cubicBezTo>
                  <a:pt x="905467" y="4044834"/>
                  <a:pt x="0" y="3139367"/>
                  <a:pt x="0" y="2022417"/>
                </a:cubicBezTo>
                <a:cubicBezTo>
                  <a:pt x="0" y="905467"/>
                  <a:pt x="905467" y="0"/>
                  <a:pt x="2022417" y="0"/>
                </a:cubicBezTo>
                <a:close/>
              </a:path>
            </a:pathLst>
          </a:custGeom>
        </p:spPr>
        <p:txBody>
          <a:bodyPr wrap="square">
            <a:noAutofit/>
          </a:bodyPr>
          <a:lstStyle/>
          <a:p>
            <a:endParaRPr lang="en-ID"/>
          </a:p>
        </p:txBody>
      </p:sp>
    </p:spTree>
    <p:extLst>
      <p:ext uri="{BB962C8B-B14F-4D97-AF65-F5344CB8AC3E}">
        <p14:creationId xmlns:p14="http://schemas.microsoft.com/office/powerpoint/2010/main" val="1743870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AAFBD1EE-51C9-451D-8883-E436B415AD68}"/>
              </a:ext>
            </a:extLst>
          </p:cNvPr>
          <p:cNvSpPr/>
          <p:nvPr userDrawn="1"/>
        </p:nvSpPr>
        <p:spPr>
          <a:xfrm>
            <a:off x="9753600" y="6042720"/>
            <a:ext cx="14630400" cy="5572328"/>
          </a:xfrm>
          <a:custGeom>
            <a:avLst/>
            <a:gdLst>
              <a:gd name="connsiteX0" fmla="*/ 1533701 w 7315200"/>
              <a:gd name="connsiteY0" fmla="*/ 0 h 2786164"/>
              <a:gd name="connsiteX1" fmla="*/ 7315200 w 7315200"/>
              <a:gd name="connsiteY1" fmla="*/ 0 h 2786164"/>
              <a:gd name="connsiteX2" fmla="*/ 7315200 w 7315200"/>
              <a:gd name="connsiteY2" fmla="*/ 2786164 h 2786164"/>
              <a:gd name="connsiteX3" fmla="*/ 0 w 7315200"/>
              <a:gd name="connsiteY3" fmla="*/ 2786164 h 2786164"/>
            </a:gdLst>
            <a:ahLst/>
            <a:cxnLst>
              <a:cxn ang="0">
                <a:pos x="connsiteX0" y="connsiteY0"/>
              </a:cxn>
              <a:cxn ang="0">
                <a:pos x="connsiteX1" y="connsiteY1"/>
              </a:cxn>
              <a:cxn ang="0">
                <a:pos x="connsiteX2" y="connsiteY2"/>
              </a:cxn>
              <a:cxn ang="0">
                <a:pos x="connsiteX3" y="connsiteY3"/>
              </a:cxn>
            </a:cxnLst>
            <a:rect l="l" t="t" r="r" b="b"/>
            <a:pathLst>
              <a:path w="7315200" h="2786164">
                <a:moveTo>
                  <a:pt x="1533701" y="0"/>
                </a:moveTo>
                <a:lnTo>
                  <a:pt x="7315200" y="0"/>
                </a:lnTo>
                <a:lnTo>
                  <a:pt x="7315200" y="2786164"/>
                </a:lnTo>
                <a:lnTo>
                  <a:pt x="0" y="278616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7200"/>
          </a:p>
        </p:txBody>
      </p:sp>
      <p:sp>
        <p:nvSpPr>
          <p:cNvPr id="13" name="Picture Placeholder 12">
            <a:extLst>
              <a:ext uri="{FF2B5EF4-FFF2-40B4-BE49-F238E27FC236}">
                <a16:creationId xmlns:a16="http://schemas.microsoft.com/office/drawing/2014/main" id="{E44BAE08-4070-4594-9B6D-A6F260A70C79}"/>
              </a:ext>
            </a:extLst>
          </p:cNvPr>
          <p:cNvSpPr>
            <a:spLocks noGrp="1"/>
          </p:cNvSpPr>
          <p:nvPr>
            <p:ph type="pic" sz="quarter" idx="10"/>
          </p:nvPr>
        </p:nvSpPr>
        <p:spPr>
          <a:xfrm>
            <a:off x="0" y="6288085"/>
            <a:ext cx="7471732" cy="4702754"/>
          </a:xfrm>
          <a:custGeom>
            <a:avLst/>
            <a:gdLst>
              <a:gd name="connsiteX0" fmla="*/ 0 w 3735866"/>
              <a:gd name="connsiteY0" fmla="*/ 0 h 2351377"/>
              <a:gd name="connsiteX1" fmla="*/ 2441504 w 3735866"/>
              <a:gd name="connsiteY1" fmla="*/ 0 h 2351377"/>
              <a:gd name="connsiteX2" fmla="*/ 3735866 w 3735866"/>
              <a:gd name="connsiteY2" fmla="*/ 2351377 h 2351377"/>
              <a:gd name="connsiteX3" fmla="*/ 0 w 3735866"/>
              <a:gd name="connsiteY3" fmla="*/ 2351377 h 2351377"/>
            </a:gdLst>
            <a:ahLst/>
            <a:cxnLst>
              <a:cxn ang="0">
                <a:pos x="connsiteX0" y="connsiteY0"/>
              </a:cxn>
              <a:cxn ang="0">
                <a:pos x="connsiteX1" y="connsiteY1"/>
              </a:cxn>
              <a:cxn ang="0">
                <a:pos x="connsiteX2" y="connsiteY2"/>
              </a:cxn>
              <a:cxn ang="0">
                <a:pos x="connsiteX3" y="connsiteY3"/>
              </a:cxn>
            </a:cxnLst>
            <a:rect l="l" t="t" r="r" b="b"/>
            <a:pathLst>
              <a:path w="3735866" h="2351377">
                <a:moveTo>
                  <a:pt x="0" y="0"/>
                </a:moveTo>
                <a:lnTo>
                  <a:pt x="2441504" y="0"/>
                </a:lnTo>
                <a:lnTo>
                  <a:pt x="3735866" y="2351377"/>
                </a:lnTo>
                <a:lnTo>
                  <a:pt x="0" y="2351377"/>
                </a:lnTo>
                <a:close/>
              </a:path>
            </a:pathLst>
          </a:custGeom>
        </p:spPr>
        <p:txBody>
          <a:bodyPr wrap="square">
            <a:noAutofit/>
          </a:bodyPr>
          <a:lstStyle/>
          <a:p>
            <a:endParaRPr lang="en-ID"/>
          </a:p>
        </p:txBody>
      </p:sp>
      <p:sp>
        <p:nvSpPr>
          <p:cNvPr id="10" name="Picture Placeholder 9">
            <a:extLst>
              <a:ext uri="{FF2B5EF4-FFF2-40B4-BE49-F238E27FC236}">
                <a16:creationId xmlns:a16="http://schemas.microsoft.com/office/drawing/2014/main" id="{1DB35847-8C0E-4477-B82A-31427A5E8B6F}"/>
              </a:ext>
            </a:extLst>
          </p:cNvPr>
          <p:cNvSpPr>
            <a:spLocks noGrp="1"/>
          </p:cNvSpPr>
          <p:nvPr>
            <p:ph type="pic" sz="quarter" idx="11"/>
          </p:nvPr>
        </p:nvSpPr>
        <p:spPr>
          <a:xfrm>
            <a:off x="5233662" y="6288083"/>
            <a:ext cx="10138732" cy="4702754"/>
          </a:xfrm>
          <a:custGeom>
            <a:avLst/>
            <a:gdLst>
              <a:gd name="connsiteX0" fmla="*/ 0 w 5069366"/>
              <a:gd name="connsiteY0" fmla="*/ 0 h 2351377"/>
              <a:gd name="connsiteX1" fmla="*/ 3775004 w 5069366"/>
              <a:gd name="connsiteY1" fmla="*/ 0 h 2351377"/>
              <a:gd name="connsiteX2" fmla="*/ 5069366 w 5069366"/>
              <a:gd name="connsiteY2" fmla="*/ 2351377 h 2351377"/>
              <a:gd name="connsiteX3" fmla="*/ 1294362 w 5069366"/>
              <a:gd name="connsiteY3" fmla="*/ 2351377 h 2351377"/>
            </a:gdLst>
            <a:ahLst/>
            <a:cxnLst>
              <a:cxn ang="0">
                <a:pos x="connsiteX0" y="connsiteY0"/>
              </a:cxn>
              <a:cxn ang="0">
                <a:pos x="connsiteX1" y="connsiteY1"/>
              </a:cxn>
              <a:cxn ang="0">
                <a:pos x="connsiteX2" y="connsiteY2"/>
              </a:cxn>
              <a:cxn ang="0">
                <a:pos x="connsiteX3" y="connsiteY3"/>
              </a:cxn>
            </a:cxnLst>
            <a:rect l="l" t="t" r="r" b="b"/>
            <a:pathLst>
              <a:path w="5069366" h="2351377">
                <a:moveTo>
                  <a:pt x="0" y="0"/>
                </a:moveTo>
                <a:lnTo>
                  <a:pt x="3775004" y="0"/>
                </a:lnTo>
                <a:lnTo>
                  <a:pt x="5069366" y="2351377"/>
                </a:lnTo>
                <a:lnTo>
                  <a:pt x="1294362" y="2351377"/>
                </a:lnTo>
                <a:close/>
              </a:path>
            </a:pathLst>
          </a:custGeom>
        </p:spPr>
        <p:txBody>
          <a:bodyPr wrap="square">
            <a:noAutofit/>
          </a:bodyPr>
          <a:lstStyle/>
          <a:p>
            <a:endParaRPr lang="en-ID"/>
          </a:p>
        </p:txBody>
      </p:sp>
    </p:spTree>
    <p:extLst>
      <p:ext uri="{BB962C8B-B14F-4D97-AF65-F5344CB8AC3E}">
        <p14:creationId xmlns:p14="http://schemas.microsoft.com/office/powerpoint/2010/main" val="57657171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A5B979-89F8-46E3-A2FF-0099E6D63CA6}"/>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DE1E936F-972A-4CCF-9ACF-C91BF2C642A3}"/>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A4563D2-B874-4127-8019-341C67191AAB}"/>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A8F08A23-DE09-41C2-8DF8-7E26E01387DB}" type="datetimeFigureOut">
              <a:rPr lang="en-ID" smtClean="0"/>
              <a:t>26/08/2024</a:t>
            </a:fld>
            <a:endParaRPr lang="en-ID"/>
          </a:p>
        </p:txBody>
      </p:sp>
      <p:sp>
        <p:nvSpPr>
          <p:cNvPr id="5" name="Footer Placeholder 4">
            <a:extLst>
              <a:ext uri="{FF2B5EF4-FFF2-40B4-BE49-F238E27FC236}">
                <a16:creationId xmlns:a16="http://schemas.microsoft.com/office/drawing/2014/main" id="{C5D2DE4F-8487-4E68-A5E9-D106B3DC8034}"/>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4EC4BEF3-AB47-4F5A-8A52-DCB9F21330EE}"/>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6F8817EF-748B-42FC-8F28-0EBFAFDD35F4}" type="slidenum">
              <a:rPr lang="en-ID" smtClean="0"/>
              <a:t>‹N°›</a:t>
            </a:fld>
            <a:endParaRPr lang="en-ID"/>
          </a:p>
        </p:txBody>
      </p:sp>
      <p:cxnSp>
        <p:nvCxnSpPr>
          <p:cNvPr id="7" name="Connecteur droit 6">
            <a:extLst>
              <a:ext uri="{FF2B5EF4-FFF2-40B4-BE49-F238E27FC236}">
                <a16:creationId xmlns:a16="http://schemas.microsoft.com/office/drawing/2014/main" id="{183CFA30-A926-AEB8-C81A-65DF74AC6CED}"/>
              </a:ext>
            </a:extLst>
          </p:cNvPr>
          <p:cNvCxnSpPr>
            <a:cxnSpLocks/>
          </p:cNvCxnSpPr>
          <p:nvPr userDrawn="1"/>
        </p:nvCxnSpPr>
        <p:spPr>
          <a:xfrm flipH="1">
            <a:off x="-25400" y="13682453"/>
            <a:ext cx="21924000" cy="0"/>
          </a:xfrm>
          <a:prstGeom prst="line">
            <a:avLst/>
          </a:prstGeom>
          <a:ln w="76200">
            <a:gradFill>
              <a:gsLst>
                <a:gs pos="0">
                  <a:srgbClr val="11AF50"/>
                </a:gs>
                <a:gs pos="100000">
                  <a:srgbClr val="FD8E16"/>
                </a:gs>
              </a:gsLst>
              <a:lin ang="0" scaled="0"/>
            </a:gradFill>
          </a:ln>
        </p:spPr>
        <p:style>
          <a:lnRef idx="1">
            <a:schemeClr val="accent1"/>
          </a:lnRef>
          <a:fillRef idx="0">
            <a:schemeClr val="accent1"/>
          </a:fillRef>
          <a:effectRef idx="0">
            <a:schemeClr val="accent1"/>
          </a:effectRef>
          <a:fontRef idx="minor">
            <a:schemeClr val="tx1"/>
          </a:fontRef>
        </p:style>
      </p:cxnSp>
      <p:sp>
        <p:nvSpPr>
          <p:cNvPr id="8" name="Rectangle 9">
            <a:extLst>
              <a:ext uri="{FF2B5EF4-FFF2-40B4-BE49-F238E27FC236}">
                <a16:creationId xmlns:a16="http://schemas.microsoft.com/office/drawing/2014/main" id="{D9675505-9370-EF28-F5BD-CCFB26CC5D99}"/>
              </a:ext>
            </a:extLst>
          </p:cNvPr>
          <p:cNvSpPr/>
          <p:nvPr userDrawn="1"/>
        </p:nvSpPr>
        <p:spPr>
          <a:xfrm rot="10800000">
            <a:off x="21864000" y="12620097"/>
            <a:ext cx="2520000" cy="1107445"/>
          </a:xfrm>
          <a:custGeom>
            <a:avLst/>
            <a:gdLst>
              <a:gd name="connsiteX0" fmla="*/ 0 w 6836229"/>
              <a:gd name="connsiteY0" fmla="*/ 0 h 1015655"/>
              <a:gd name="connsiteX1" fmla="*/ 6836229 w 6836229"/>
              <a:gd name="connsiteY1" fmla="*/ 0 h 1015655"/>
              <a:gd name="connsiteX2" fmla="*/ 6836229 w 6836229"/>
              <a:gd name="connsiteY2" fmla="*/ 1015655 h 1015655"/>
              <a:gd name="connsiteX3" fmla="*/ 0 w 6836229"/>
              <a:gd name="connsiteY3" fmla="*/ 1015655 h 1015655"/>
              <a:gd name="connsiteX4" fmla="*/ 0 w 6836229"/>
              <a:gd name="connsiteY4" fmla="*/ 0 h 1015655"/>
              <a:gd name="connsiteX0" fmla="*/ 0 w 8251372"/>
              <a:gd name="connsiteY0" fmla="*/ 0 h 1015655"/>
              <a:gd name="connsiteX1" fmla="*/ 8251372 w 8251372"/>
              <a:gd name="connsiteY1" fmla="*/ 0 h 1015655"/>
              <a:gd name="connsiteX2" fmla="*/ 6836229 w 8251372"/>
              <a:gd name="connsiteY2" fmla="*/ 1015655 h 1015655"/>
              <a:gd name="connsiteX3" fmla="*/ 0 w 8251372"/>
              <a:gd name="connsiteY3" fmla="*/ 1015655 h 1015655"/>
              <a:gd name="connsiteX4" fmla="*/ 0 w 8251372"/>
              <a:gd name="connsiteY4" fmla="*/ 0 h 1015655"/>
              <a:gd name="connsiteX0" fmla="*/ 0 w 7547678"/>
              <a:gd name="connsiteY0" fmla="*/ 0 h 1015655"/>
              <a:gd name="connsiteX1" fmla="*/ 7547678 w 7547678"/>
              <a:gd name="connsiteY1" fmla="*/ 21771 h 1015655"/>
              <a:gd name="connsiteX2" fmla="*/ 6836229 w 7547678"/>
              <a:gd name="connsiteY2" fmla="*/ 1015655 h 1015655"/>
              <a:gd name="connsiteX3" fmla="*/ 0 w 7547678"/>
              <a:gd name="connsiteY3" fmla="*/ 1015655 h 1015655"/>
              <a:gd name="connsiteX4" fmla="*/ 0 w 7547678"/>
              <a:gd name="connsiteY4" fmla="*/ 0 h 1015655"/>
              <a:gd name="connsiteX0" fmla="*/ 0 w 7332031"/>
              <a:gd name="connsiteY0" fmla="*/ 45719 h 1061374"/>
              <a:gd name="connsiteX1" fmla="*/ 7332031 w 7332031"/>
              <a:gd name="connsiteY1" fmla="*/ 0 h 1061374"/>
              <a:gd name="connsiteX2" fmla="*/ 6836229 w 7332031"/>
              <a:gd name="connsiteY2" fmla="*/ 1061374 h 1061374"/>
              <a:gd name="connsiteX3" fmla="*/ 0 w 7332031"/>
              <a:gd name="connsiteY3" fmla="*/ 1061374 h 1061374"/>
              <a:gd name="connsiteX4" fmla="*/ 0 w 7332031"/>
              <a:gd name="connsiteY4" fmla="*/ 45719 h 1061374"/>
              <a:gd name="connsiteX0" fmla="*/ 0 w 7313697"/>
              <a:gd name="connsiteY0" fmla="*/ 0 h 1015655"/>
              <a:gd name="connsiteX1" fmla="*/ 7313697 w 7313697"/>
              <a:gd name="connsiteY1" fmla="*/ 12896 h 1015655"/>
              <a:gd name="connsiteX2" fmla="*/ 6836229 w 7313697"/>
              <a:gd name="connsiteY2" fmla="*/ 1015655 h 1015655"/>
              <a:gd name="connsiteX3" fmla="*/ 0 w 7313697"/>
              <a:gd name="connsiteY3" fmla="*/ 1015655 h 1015655"/>
              <a:gd name="connsiteX4" fmla="*/ 0 w 7313697"/>
              <a:gd name="connsiteY4" fmla="*/ 0 h 1015655"/>
              <a:gd name="connsiteX0" fmla="*/ 0 w 7313697"/>
              <a:gd name="connsiteY0" fmla="*/ 4689 h 1020344"/>
              <a:gd name="connsiteX1" fmla="*/ 7313697 w 7313697"/>
              <a:gd name="connsiteY1" fmla="*/ 0 h 1020344"/>
              <a:gd name="connsiteX2" fmla="*/ 6836229 w 7313697"/>
              <a:gd name="connsiteY2" fmla="*/ 1020344 h 1020344"/>
              <a:gd name="connsiteX3" fmla="*/ 0 w 7313697"/>
              <a:gd name="connsiteY3" fmla="*/ 1020344 h 1020344"/>
              <a:gd name="connsiteX4" fmla="*/ 0 w 7313697"/>
              <a:gd name="connsiteY4" fmla="*/ 4689 h 1020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3697" h="1020344">
                <a:moveTo>
                  <a:pt x="0" y="4689"/>
                </a:moveTo>
                <a:lnTo>
                  <a:pt x="7313697" y="0"/>
                </a:lnTo>
                <a:lnTo>
                  <a:pt x="6836229" y="1020344"/>
                </a:lnTo>
                <a:lnTo>
                  <a:pt x="0" y="1020344"/>
                </a:lnTo>
                <a:lnTo>
                  <a:pt x="0" y="4689"/>
                </a:lnTo>
                <a:close/>
              </a:path>
            </a:pathLst>
          </a:custGeom>
          <a:solidFill>
            <a:srgbClr val="11AF50"/>
          </a:solidFill>
          <a:ln>
            <a:noFill/>
          </a:ln>
          <a:effectLst>
            <a:outerShdw blurRad="508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prstClr val="white"/>
              </a:solidFill>
            </a:endParaRPr>
          </a:p>
        </p:txBody>
      </p:sp>
      <p:sp>
        <p:nvSpPr>
          <p:cNvPr id="9" name="ZoneTexte 8">
            <a:extLst>
              <a:ext uri="{FF2B5EF4-FFF2-40B4-BE49-F238E27FC236}">
                <a16:creationId xmlns:a16="http://schemas.microsoft.com/office/drawing/2014/main" id="{F954A609-8F32-FF93-A92B-44A73C685122}"/>
              </a:ext>
            </a:extLst>
          </p:cNvPr>
          <p:cNvSpPr txBox="1"/>
          <p:nvPr userDrawn="1"/>
        </p:nvSpPr>
        <p:spPr>
          <a:xfrm>
            <a:off x="20326332" y="12901054"/>
            <a:ext cx="3634442" cy="523220"/>
          </a:xfrm>
          <a:prstGeom prst="rect">
            <a:avLst/>
          </a:prstGeom>
          <a:noFill/>
        </p:spPr>
        <p:txBody>
          <a:bodyPr wrap="square">
            <a:spAutoFit/>
          </a:bodyPr>
          <a:lstStyle/>
          <a:p>
            <a:pPr marL="0" marR="0" lvl="0" indent="0" algn="r" defTabSz="1828800" rtl="0" eaLnBrk="1" fontAlgn="auto" latinLnBrk="0" hangingPunct="1">
              <a:lnSpc>
                <a:spcPct val="100000"/>
              </a:lnSpc>
              <a:spcBef>
                <a:spcPts val="0"/>
              </a:spcBef>
              <a:spcAft>
                <a:spcPts val="0"/>
              </a:spcAft>
              <a:buClrTx/>
              <a:buSzTx/>
              <a:buFontTx/>
              <a:buNone/>
              <a:tabLst/>
              <a:defRPr/>
            </a:pPr>
            <a:r>
              <a:rPr lang="en-US" sz="2800" b="1" dirty="0">
                <a:solidFill>
                  <a:schemeClr val="bg1"/>
                </a:solidFill>
                <a:latin typeface="Montserrat" panose="00000500000000000000" pitchFamily="2" charset="0"/>
                <a:ea typeface="Open Sans" panose="020B0606030504020204" pitchFamily="34" charset="0"/>
                <a:cs typeface="Poppins SemiBold" panose="00000700000000000000" pitchFamily="2" charset="0"/>
              </a:rPr>
              <a:t>Page </a:t>
            </a:r>
            <a:fld id="{34E0B5DC-EFBE-485A-89FB-4CC9A5902232}" type="slidenum">
              <a:rPr kumimoji="0" lang="en-US" sz="2800" b="1" i="0" u="none" strike="noStrike" kern="1200" cap="none" spc="0" normalizeH="0" baseline="0" noProof="0" smtClean="0">
                <a:ln>
                  <a:noFill/>
                </a:ln>
                <a:solidFill>
                  <a:schemeClr val="bg1"/>
                </a:solidFill>
                <a:effectLst/>
                <a:uLnTx/>
                <a:uFillTx/>
                <a:latin typeface="Montserrat" panose="00000500000000000000" pitchFamily="50" charset="0"/>
                <a:ea typeface="Open Sans" panose="020B0606030504020204" pitchFamily="34" charset="0"/>
                <a:cs typeface="Open Sans" panose="020B0606030504020204" pitchFamily="34" charset="0"/>
              </a:rPr>
              <a:pPr marL="0" marR="0" lvl="0" indent="0" algn="r" defTabSz="1828800" rtl="0" eaLnBrk="1" fontAlgn="auto" latinLnBrk="0" hangingPunct="1">
                <a:lnSpc>
                  <a:spcPct val="100000"/>
                </a:lnSpc>
                <a:spcBef>
                  <a:spcPts val="0"/>
                </a:spcBef>
                <a:spcAft>
                  <a:spcPts val="0"/>
                </a:spcAft>
                <a:buClrTx/>
                <a:buSzTx/>
                <a:buFontTx/>
                <a:buNone/>
                <a:tabLst/>
                <a:defRPr/>
              </a:pPr>
              <a:t>‹N°›</a:t>
            </a:fld>
            <a:r>
              <a:rPr lang="en-US" sz="2800" b="1" dirty="0">
                <a:solidFill>
                  <a:schemeClr val="bg1"/>
                </a:solidFill>
                <a:latin typeface="Montserrat" panose="00000500000000000000" pitchFamily="2" charset="0"/>
                <a:ea typeface="Open Sans" panose="020B0606030504020204" pitchFamily="34" charset="0"/>
                <a:cs typeface="Poppins SemiBold" panose="00000700000000000000" pitchFamily="2" charset="0"/>
              </a:rPr>
              <a:t> </a:t>
            </a:r>
          </a:p>
        </p:txBody>
      </p:sp>
      <p:grpSp>
        <p:nvGrpSpPr>
          <p:cNvPr id="10" name="Group 15">
            <a:extLst>
              <a:ext uri="{FF2B5EF4-FFF2-40B4-BE49-F238E27FC236}">
                <a16:creationId xmlns:a16="http://schemas.microsoft.com/office/drawing/2014/main" id="{C133AC55-CE1B-D544-01F9-97AE043A81EF}"/>
              </a:ext>
            </a:extLst>
          </p:cNvPr>
          <p:cNvGrpSpPr/>
          <p:nvPr userDrawn="1"/>
        </p:nvGrpSpPr>
        <p:grpSpPr>
          <a:xfrm>
            <a:off x="22916202" y="534807"/>
            <a:ext cx="714372" cy="346446"/>
            <a:chOff x="10991850" y="470330"/>
            <a:chExt cx="728661" cy="173223"/>
          </a:xfrm>
          <a:solidFill>
            <a:srgbClr val="FD8E16"/>
          </a:solidFill>
        </p:grpSpPr>
        <p:sp>
          <p:nvSpPr>
            <p:cNvPr id="11" name="Rectangle 10">
              <a:extLst>
                <a:ext uri="{FF2B5EF4-FFF2-40B4-BE49-F238E27FC236}">
                  <a16:creationId xmlns:a16="http://schemas.microsoft.com/office/drawing/2014/main" id="{25AD602D-6182-E915-CF65-BFB33EF9DDA3}"/>
                </a:ext>
              </a:extLst>
            </p:cNvPr>
            <p:cNvSpPr/>
            <p:nvPr/>
          </p:nvSpPr>
          <p:spPr>
            <a:xfrm>
              <a:off x="10991850" y="470330"/>
              <a:ext cx="728661"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Open Sans"/>
              </a:endParaRPr>
            </a:p>
          </p:txBody>
        </p:sp>
        <p:sp>
          <p:nvSpPr>
            <p:cNvPr id="12" name="Rectangle 11">
              <a:extLst>
                <a:ext uri="{FF2B5EF4-FFF2-40B4-BE49-F238E27FC236}">
                  <a16:creationId xmlns:a16="http://schemas.microsoft.com/office/drawing/2014/main" id="{C057CB1A-663B-66DC-F5DC-F4EFF8CE22CD}"/>
                </a:ext>
              </a:extLst>
            </p:cNvPr>
            <p:cNvSpPr/>
            <p:nvPr/>
          </p:nvSpPr>
          <p:spPr>
            <a:xfrm>
              <a:off x="11282361" y="597834"/>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Open Sans"/>
              </a:endParaRPr>
            </a:p>
          </p:txBody>
        </p:sp>
      </p:grpSp>
      <p:cxnSp>
        <p:nvCxnSpPr>
          <p:cNvPr id="13" name="Connecteur droit 12">
            <a:extLst>
              <a:ext uri="{FF2B5EF4-FFF2-40B4-BE49-F238E27FC236}">
                <a16:creationId xmlns:a16="http://schemas.microsoft.com/office/drawing/2014/main" id="{300AA374-EB45-F0F3-52D0-0ABAD4AD73FB}"/>
              </a:ext>
            </a:extLst>
          </p:cNvPr>
          <p:cNvCxnSpPr>
            <a:cxnSpLocks/>
          </p:cNvCxnSpPr>
          <p:nvPr userDrawn="1"/>
        </p:nvCxnSpPr>
        <p:spPr>
          <a:xfrm rot="10800000" flipH="1">
            <a:off x="2464089" y="6998"/>
            <a:ext cx="21924000" cy="0"/>
          </a:xfrm>
          <a:prstGeom prst="line">
            <a:avLst/>
          </a:prstGeom>
          <a:ln w="76200">
            <a:gradFill>
              <a:gsLst>
                <a:gs pos="0">
                  <a:srgbClr val="11AF50"/>
                </a:gs>
                <a:gs pos="100000">
                  <a:srgbClr val="FD8E16"/>
                </a:gs>
              </a:gsLst>
              <a:lin ang="0" scaled="0"/>
            </a:gradFill>
          </a:ln>
        </p:spPr>
        <p:style>
          <a:lnRef idx="1">
            <a:schemeClr val="accent1"/>
          </a:lnRef>
          <a:fillRef idx="0">
            <a:schemeClr val="accent1"/>
          </a:fillRef>
          <a:effectRef idx="0">
            <a:schemeClr val="accent1"/>
          </a:effectRef>
          <a:fontRef idx="minor">
            <a:schemeClr val="tx1"/>
          </a:fontRef>
        </p:style>
      </p:cxnSp>
      <p:sp>
        <p:nvSpPr>
          <p:cNvPr id="14" name="Rectangle 9">
            <a:extLst>
              <a:ext uri="{FF2B5EF4-FFF2-40B4-BE49-F238E27FC236}">
                <a16:creationId xmlns:a16="http://schemas.microsoft.com/office/drawing/2014/main" id="{41152D60-8DF2-A0E4-64B7-330667F0ECED}"/>
              </a:ext>
            </a:extLst>
          </p:cNvPr>
          <p:cNvSpPr/>
          <p:nvPr userDrawn="1"/>
        </p:nvSpPr>
        <p:spPr>
          <a:xfrm>
            <a:off x="-25400" y="7379"/>
            <a:ext cx="2517555" cy="1107445"/>
          </a:xfrm>
          <a:custGeom>
            <a:avLst/>
            <a:gdLst>
              <a:gd name="connsiteX0" fmla="*/ 0 w 6836229"/>
              <a:gd name="connsiteY0" fmla="*/ 0 h 1015655"/>
              <a:gd name="connsiteX1" fmla="*/ 6836229 w 6836229"/>
              <a:gd name="connsiteY1" fmla="*/ 0 h 1015655"/>
              <a:gd name="connsiteX2" fmla="*/ 6836229 w 6836229"/>
              <a:gd name="connsiteY2" fmla="*/ 1015655 h 1015655"/>
              <a:gd name="connsiteX3" fmla="*/ 0 w 6836229"/>
              <a:gd name="connsiteY3" fmla="*/ 1015655 h 1015655"/>
              <a:gd name="connsiteX4" fmla="*/ 0 w 6836229"/>
              <a:gd name="connsiteY4" fmla="*/ 0 h 1015655"/>
              <a:gd name="connsiteX0" fmla="*/ 0 w 8251372"/>
              <a:gd name="connsiteY0" fmla="*/ 0 h 1015655"/>
              <a:gd name="connsiteX1" fmla="*/ 8251372 w 8251372"/>
              <a:gd name="connsiteY1" fmla="*/ 0 h 1015655"/>
              <a:gd name="connsiteX2" fmla="*/ 6836229 w 8251372"/>
              <a:gd name="connsiteY2" fmla="*/ 1015655 h 1015655"/>
              <a:gd name="connsiteX3" fmla="*/ 0 w 8251372"/>
              <a:gd name="connsiteY3" fmla="*/ 1015655 h 1015655"/>
              <a:gd name="connsiteX4" fmla="*/ 0 w 8251372"/>
              <a:gd name="connsiteY4" fmla="*/ 0 h 1015655"/>
              <a:gd name="connsiteX0" fmla="*/ 0 w 7547678"/>
              <a:gd name="connsiteY0" fmla="*/ 0 h 1015655"/>
              <a:gd name="connsiteX1" fmla="*/ 7547678 w 7547678"/>
              <a:gd name="connsiteY1" fmla="*/ 21771 h 1015655"/>
              <a:gd name="connsiteX2" fmla="*/ 6836229 w 7547678"/>
              <a:gd name="connsiteY2" fmla="*/ 1015655 h 1015655"/>
              <a:gd name="connsiteX3" fmla="*/ 0 w 7547678"/>
              <a:gd name="connsiteY3" fmla="*/ 1015655 h 1015655"/>
              <a:gd name="connsiteX4" fmla="*/ 0 w 7547678"/>
              <a:gd name="connsiteY4" fmla="*/ 0 h 1015655"/>
              <a:gd name="connsiteX0" fmla="*/ 0 w 7332031"/>
              <a:gd name="connsiteY0" fmla="*/ 45719 h 1061374"/>
              <a:gd name="connsiteX1" fmla="*/ 7332031 w 7332031"/>
              <a:gd name="connsiteY1" fmla="*/ 0 h 1061374"/>
              <a:gd name="connsiteX2" fmla="*/ 6836229 w 7332031"/>
              <a:gd name="connsiteY2" fmla="*/ 1061374 h 1061374"/>
              <a:gd name="connsiteX3" fmla="*/ 0 w 7332031"/>
              <a:gd name="connsiteY3" fmla="*/ 1061374 h 1061374"/>
              <a:gd name="connsiteX4" fmla="*/ 0 w 7332031"/>
              <a:gd name="connsiteY4" fmla="*/ 45719 h 1061374"/>
              <a:gd name="connsiteX0" fmla="*/ 0 w 7313697"/>
              <a:gd name="connsiteY0" fmla="*/ 0 h 1015655"/>
              <a:gd name="connsiteX1" fmla="*/ 7313697 w 7313697"/>
              <a:gd name="connsiteY1" fmla="*/ 12896 h 1015655"/>
              <a:gd name="connsiteX2" fmla="*/ 6836229 w 7313697"/>
              <a:gd name="connsiteY2" fmla="*/ 1015655 h 1015655"/>
              <a:gd name="connsiteX3" fmla="*/ 0 w 7313697"/>
              <a:gd name="connsiteY3" fmla="*/ 1015655 h 1015655"/>
              <a:gd name="connsiteX4" fmla="*/ 0 w 7313697"/>
              <a:gd name="connsiteY4" fmla="*/ 0 h 1015655"/>
              <a:gd name="connsiteX0" fmla="*/ 0 w 7313697"/>
              <a:gd name="connsiteY0" fmla="*/ 4689 h 1020344"/>
              <a:gd name="connsiteX1" fmla="*/ 7313697 w 7313697"/>
              <a:gd name="connsiteY1" fmla="*/ 0 h 1020344"/>
              <a:gd name="connsiteX2" fmla="*/ 6836229 w 7313697"/>
              <a:gd name="connsiteY2" fmla="*/ 1020344 h 1020344"/>
              <a:gd name="connsiteX3" fmla="*/ 0 w 7313697"/>
              <a:gd name="connsiteY3" fmla="*/ 1020344 h 1020344"/>
              <a:gd name="connsiteX4" fmla="*/ 0 w 7313697"/>
              <a:gd name="connsiteY4" fmla="*/ 4689 h 1020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3697" h="1020344">
                <a:moveTo>
                  <a:pt x="0" y="4689"/>
                </a:moveTo>
                <a:lnTo>
                  <a:pt x="7313697" y="0"/>
                </a:lnTo>
                <a:lnTo>
                  <a:pt x="6836229" y="1020344"/>
                </a:lnTo>
                <a:lnTo>
                  <a:pt x="0" y="1020344"/>
                </a:lnTo>
                <a:lnTo>
                  <a:pt x="0" y="4689"/>
                </a:lnTo>
                <a:close/>
              </a:path>
            </a:pathLst>
          </a:custGeom>
          <a:solidFill>
            <a:srgbClr val="11AF50"/>
          </a:solidFill>
          <a:ln>
            <a:noFill/>
          </a:ln>
          <a:effectLst>
            <a:outerShdw blurRad="508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prstClr val="white"/>
              </a:solidFill>
            </a:endParaRPr>
          </a:p>
        </p:txBody>
      </p:sp>
      <p:grpSp>
        <p:nvGrpSpPr>
          <p:cNvPr id="15" name="Groupe 14">
            <a:extLst>
              <a:ext uri="{FF2B5EF4-FFF2-40B4-BE49-F238E27FC236}">
                <a16:creationId xmlns:a16="http://schemas.microsoft.com/office/drawing/2014/main" id="{5B122F0F-A56E-B6A7-1CA7-0334AB36D528}"/>
              </a:ext>
            </a:extLst>
          </p:cNvPr>
          <p:cNvGrpSpPr>
            <a:grpSpLocks noChangeAspect="1"/>
          </p:cNvGrpSpPr>
          <p:nvPr userDrawn="1"/>
        </p:nvGrpSpPr>
        <p:grpSpPr>
          <a:xfrm>
            <a:off x="567233" y="102762"/>
            <a:ext cx="1332287" cy="864089"/>
            <a:chOff x="1882276" y="1318465"/>
            <a:chExt cx="6621052" cy="4294256"/>
          </a:xfrm>
          <a:solidFill>
            <a:schemeClr val="bg1"/>
          </a:solidFill>
        </p:grpSpPr>
        <p:sp>
          <p:nvSpPr>
            <p:cNvPr id="16" name="Forme libre : forme 15">
              <a:extLst>
                <a:ext uri="{FF2B5EF4-FFF2-40B4-BE49-F238E27FC236}">
                  <a16:creationId xmlns:a16="http://schemas.microsoft.com/office/drawing/2014/main" id="{DEB0B9EE-C797-FDD2-6C58-7D153582D5F2}"/>
                </a:ext>
              </a:extLst>
            </p:cNvPr>
            <p:cNvSpPr/>
            <p:nvPr/>
          </p:nvSpPr>
          <p:spPr>
            <a:xfrm>
              <a:off x="2718915" y="2794300"/>
              <a:ext cx="1283607" cy="1342585"/>
            </a:xfrm>
            <a:custGeom>
              <a:avLst/>
              <a:gdLst>
                <a:gd name="connsiteX0" fmla="*/ 931338 w 1283607"/>
                <a:gd name="connsiteY0" fmla="*/ 643617 h 1342585"/>
                <a:gd name="connsiteX1" fmla="*/ 1254075 w 1283607"/>
                <a:gd name="connsiteY1" fmla="*/ 643617 h 1342585"/>
                <a:gd name="connsiteX2" fmla="*/ 1254075 w 1283607"/>
                <a:gd name="connsiteY2" fmla="*/ 1178476 h 1342585"/>
                <a:gd name="connsiteX3" fmla="*/ 711877 w 1283607"/>
                <a:gd name="connsiteY3" fmla="*/ 1342585 h 1342585"/>
                <a:gd name="connsiteX4" fmla="*/ 0 w 1283607"/>
                <a:gd name="connsiteY4" fmla="*/ 671293 h 1342585"/>
                <a:gd name="connsiteX5" fmla="*/ 719305 w 1283607"/>
                <a:gd name="connsiteY5" fmla="*/ 0 h 1342585"/>
                <a:gd name="connsiteX6" fmla="*/ 1283608 w 1283607"/>
                <a:gd name="connsiteY6" fmla="*/ 236084 h 1342585"/>
                <a:gd name="connsiteX7" fmla="*/ 1051237 w 1283607"/>
                <a:gd name="connsiteY7" fmla="*/ 446349 h 1342585"/>
                <a:gd name="connsiteX8" fmla="*/ 737696 w 1283607"/>
                <a:gd name="connsiteY8" fmla="*/ 302488 h 1342585"/>
                <a:gd name="connsiteX9" fmla="*/ 368892 w 1283607"/>
                <a:gd name="connsiteY9" fmla="*/ 671293 h 1342585"/>
                <a:gd name="connsiteX10" fmla="*/ 734071 w 1283607"/>
                <a:gd name="connsiteY10" fmla="*/ 1040185 h 1342585"/>
                <a:gd name="connsiteX11" fmla="*/ 931338 w 1283607"/>
                <a:gd name="connsiteY11" fmla="*/ 997743 h 134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3607" h="1342585">
                  <a:moveTo>
                    <a:pt x="931338" y="643617"/>
                  </a:moveTo>
                  <a:lnTo>
                    <a:pt x="1254075" y="643617"/>
                  </a:lnTo>
                  <a:lnTo>
                    <a:pt x="1254075" y="1178476"/>
                  </a:lnTo>
                  <a:cubicBezTo>
                    <a:pt x="1104732" y="1285465"/>
                    <a:pt x="900391" y="1342585"/>
                    <a:pt x="711877" y="1342585"/>
                  </a:cubicBezTo>
                  <a:cubicBezTo>
                    <a:pt x="300631" y="1342585"/>
                    <a:pt x="0" y="1064147"/>
                    <a:pt x="0" y="671293"/>
                  </a:cubicBezTo>
                  <a:cubicBezTo>
                    <a:pt x="0" y="278438"/>
                    <a:pt x="300631" y="0"/>
                    <a:pt x="719305" y="0"/>
                  </a:cubicBezTo>
                  <a:cubicBezTo>
                    <a:pt x="960871" y="0"/>
                    <a:pt x="1156370" y="83027"/>
                    <a:pt x="1283608" y="236084"/>
                  </a:cubicBezTo>
                  <a:lnTo>
                    <a:pt x="1051237" y="446349"/>
                  </a:lnTo>
                  <a:cubicBezTo>
                    <a:pt x="962816" y="348556"/>
                    <a:pt x="861309" y="302488"/>
                    <a:pt x="737696" y="302488"/>
                  </a:cubicBezTo>
                  <a:cubicBezTo>
                    <a:pt x="516644" y="302488"/>
                    <a:pt x="368892" y="448118"/>
                    <a:pt x="368892" y="671293"/>
                  </a:cubicBezTo>
                  <a:cubicBezTo>
                    <a:pt x="368892" y="888897"/>
                    <a:pt x="516379" y="1040185"/>
                    <a:pt x="734071" y="1040185"/>
                  </a:cubicBezTo>
                  <a:cubicBezTo>
                    <a:pt x="802146" y="1040698"/>
                    <a:pt x="869497" y="1026206"/>
                    <a:pt x="931338" y="997743"/>
                  </a:cubicBezTo>
                  <a:close/>
                </a:path>
              </a:pathLst>
            </a:custGeom>
            <a:grpFill/>
            <a:ln w="8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71C"/>
                </a:solidFill>
                <a:effectLst/>
                <a:uLnTx/>
                <a:uFillTx/>
              </a:endParaRPr>
            </a:p>
          </p:txBody>
        </p:sp>
        <p:sp>
          <p:nvSpPr>
            <p:cNvPr id="17" name="Forme libre : forme 16">
              <a:extLst>
                <a:ext uri="{FF2B5EF4-FFF2-40B4-BE49-F238E27FC236}">
                  <a16:creationId xmlns:a16="http://schemas.microsoft.com/office/drawing/2014/main" id="{2F4341BC-F8DC-BBDC-6A9C-D7FAE1259C3D}"/>
                </a:ext>
              </a:extLst>
            </p:cNvPr>
            <p:cNvSpPr/>
            <p:nvPr/>
          </p:nvSpPr>
          <p:spPr>
            <a:xfrm>
              <a:off x="4114906" y="2794300"/>
              <a:ext cx="1116138" cy="1342585"/>
            </a:xfrm>
            <a:custGeom>
              <a:avLst/>
              <a:gdLst>
                <a:gd name="connsiteX0" fmla="*/ 0 w 1116138"/>
                <a:gd name="connsiteY0" fmla="*/ 1200581 h 1342585"/>
                <a:gd name="connsiteX1" fmla="*/ 119899 w 1116138"/>
                <a:gd name="connsiteY1" fmla="*/ 931339 h 1342585"/>
                <a:gd name="connsiteX2" fmla="*/ 545911 w 1116138"/>
                <a:gd name="connsiteY2" fmla="*/ 1058577 h 1342585"/>
                <a:gd name="connsiteX3" fmla="*/ 756176 w 1116138"/>
                <a:gd name="connsiteY3" fmla="*/ 953444 h 1342585"/>
                <a:gd name="connsiteX4" fmla="*/ 22282 w 1116138"/>
                <a:gd name="connsiteY4" fmla="*/ 418674 h 1342585"/>
                <a:gd name="connsiteX5" fmla="*/ 594012 w 1116138"/>
                <a:gd name="connsiteY5" fmla="*/ 0 h 1342585"/>
                <a:gd name="connsiteX6" fmla="*/ 1062643 w 1116138"/>
                <a:gd name="connsiteY6" fmla="*/ 112472 h 1342585"/>
                <a:gd name="connsiteX7" fmla="*/ 950084 w 1116138"/>
                <a:gd name="connsiteY7" fmla="*/ 383570 h 1342585"/>
                <a:gd name="connsiteX8" fmla="*/ 592332 w 1116138"/>
                <a:gd name="connsiteY8" fmla="*/ 284008 h 1342585"/>
                <a:gd name="connsiteX9" fmla="*/ 383924 w 1116138"/>
                <a:gd name="connsiteY9" fmla="*/ 400194 h 1342585"/>
                <a:gd name="connsiteX10" fmla="*/ 1116138 w 1116138"/>
                <a:gd name="connsiteY10" fmla="*/ 925768 h 1342585"/>
                <a:gd name="connsiteX11" fmla="*/ 544408 w 1116138"/>
                <a:gd name="connsiteY11" fmla="*/ 1342585 h 1342585"/>
                <a:gd name="connsiteX12" fmla="*/ 0 w 1116138"/>
                <a:gd name="connsiteY12" fmla="*/ 1200581 h 134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6138" h="1342585">
                  <a:moveTo>
                    <a:pt x="0" y="1200581"/>
                  </a:moveTo>
                  <a:lnTo>
                    <a:pt x="119899" y="931339"/>
                  </a:lnTo>
                  <a:cubicBezTo>
                    <a:pt x="247340" y="1012465"/>
                    <a:pt x="394853" y="1056517"/>
                    <a:pt x="545911" y="1058577"/>
                  </a:cubicBezTo>
                  <a:cubicBezTo>
                    <a:pt x="697111" y="1058577"/>
                    <a:pt x="756176" y="1016135"/>
                    <a:pt x="756176" y="953444"/>
                  </a:cubicBezTo>
                  <a:cubicBezTo>
                    <a:pt x="756176" y="748749"/>
                    <a:pt x="22282" y="898181"/>
                    <a:pt x="22282" y="418674"/>
                  </a:cubicBezTo>
                  <a:cubicBezTo>
                    <a:pt x="22282" y="188160"/>
                    <a:pt x="210442" y="0"/>
                    <a:pt x="594012" y="0"/>
                  </a:cubicBezTo>
                  <a:cubicBezTo>
                    <a:pt x="762012" y="0"/>
                    <a:pt x="935229" y="38728"/>
                    <a:pt x="1062643" y="112472"/>
                  </a:cubicBezTo>
                  <a:lnTo>
                    <a:pt x="950084" y="383570"/>
                  </a:lnTo>
                  <a:cubicBezTo>
                    <a:pt x="826294" y="317255"/>
                    <a:pt x="704892" y="284008"/>
                    <a:pt x="592332" y="284008"/>
                  </a:cubicBezTo>
                  <a:cubicBezTo>
                    <a:pt x="439275" y="284008"/>
                    <a:pt x="383924" y="335646"/>
                    <a:pt x="383924" y="400194"/>
                  </a:cubicBezTo>
                  <a:cubicBezTo>
                    <a:pt x="383924" y="597550"/>
                    <a:pt x="1116138" y="449975"/>
                    <a:pt x="1116138" y="925768"/>
                  </a:cubicBezTo>
                  <a:cubicBezTo>
                    <a:pt x="1116138" y="1150800"/>
                    <a:pt x="927978" y="1342585"/>
                    <a:pt x="544408" y="1342585"/>
                  </a:cubicBezTo>
                  <a:cubicBezTo>
                    <a:pt x="331933" y="1342585"/>
                    <a:pt x="121756" y="1285465"/>
                    <a:pt x="0" y="1200581"/>
                  </a:cubicBezTo>
                  <a:close/>
                </a:path>
              </a:pathLst>
            </a:custGeom>
            <a:grpFill/>
            <a:ln w="8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endParaRPr>
            </a:p>
          </p:txBody>
        </p:sp>
        <p:sp>
          <p:nvSpPr>
            <p:cNvPr id="18" name="Forme libre : forme 17">
              <a:extLst>
                <a:ext uri="{FF2B5EF4-FFF2-40B4-BE49-F238E27FC236}">
                  <a16:creationId xmlns:a16="http://schemas.microsoft.com/office/drawing/2014/main" id="{CA792153-52E0-5EBF-2287-A1D1FF61E67A}"/>
                </a:ext>
              </a:extLst>
            </p:cNvPr>
            <p:cNvSpPr/>
            <p:nvPr/>
          </p:nvSpPr>
          <p:spPr>
            <a:xfrm>
              <a:off x="5258278" y="2794742"/>
              <a:ext cx="1071485" cy="1316324"/>
            </a:xfrm>
            <a:custGeom>
              <a:avLst/>
              <a:gdLst>
                <a:gd name="connsiteX0" fmla="*/ 1071486 w 1071485"/>
                <a:gd name="connsiteY0" fmla="*/ 1026834 h 1316324"/>
                <a:gd name="connsiteX1" fmla="*/ 1071486 w 1071485"/>
                <a:gd name="connsiteY1" fmla="*/ 1316324 h 1316324"/>
                <a:gd name="connsiteX2" fmla="*/ 66316 w 1071485"/>
                <a:gd name="connsiteY2" fmla="*/ 1316324 h 1316324"/>
                <a:gd name="connsiteX3" fmla="*/ 66316 w 1071485"/>
                <a:gd name="connsiteY3" fmla="*/ 1087933 h 1316324"/>
                <a:gd name="connsiteX4" fmla="*/ 549536 w 1071485"/>
                <a:gd name="connsiteY4" fmla="*/ 636101 h 1316324"/>
                <a:gd name="connsiteX5" fmla="*/ 667579 w 1071485"/>
                <a:gd name="connsiteY5" fmla="*/ 427693 h 1316324"/>
                <a:gd name="connsiteX6" fmla="*/ 501612 w 1071485"/>
                <a:gd name="connsiteY6" fmla="*/ 295061 h 1316324"/>
                <a:gd name="connsiteX7" fmla="*/ 271099 w 1071485"/>
                <a:gd name="connsiteY7" fmla="*/ 420531 h 1316324"/>
                <a:gd name="connsiteX8" fmla="*/ 0 w 1071485"/>
                <a:gd name="connsiteY8" fmla="*/ 269242 h 1316324"/>
                <a:gd name="connsiteX9" fmla="*/ 534770 w 1071485"/>
                <a:gd name="connsiteY9" fmla="*/ 0 h 1316324"/>
                <a:gd name="connsiteX10" fmla="*/ 1036382 w 1071485"/>
                <a:gd name="connsiteY10" fmla="*/ 392855 h 1316324"/>
                <a:gd name="connsiteX11" fmla="*/ 816922 w 1071485"/>
                <a:gd name="connsiteY11" fmla="*/ 802244 h 1316324"/>
                <a:gd name="connsiteX12" fmla="*/ 573499 w 1071485"/>
                <a:gd name="connsiteY12" fmla="*/ 1027276 h 131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1485" h="1316324">
                  <a:moveTo>
                    <a:pt x="1071486" y="1026834"/>
                  </a:moveTo>
                  <a:lnTo>
                    <a:pt x="1071486" y="1316324"/>
                  </a:lnTo>
                  <a:lnTo>
                    <a:pt x="66316" y="1316324"/>
                  </a:lnTo>
                  <a:lnTo>
                    <a:pt x="66316" y="1087933"/>
                  </a:lnTo>
                  <a:lnTo>
                    <a:pt x="549536" y="636101"/>
                  </a:lnTo>
                  <a:cubicBezTo>
                    <a:pt x="652812" y="540164"/>
                    <a:pt x="667579" y="481187"/>
                    <a:pt x="667579" y="427693"/>
                  </a:cubicBezTo>
                  <a:cubicBezTo>
                    <a:pt x="667579" y="344665"/>
                    <a:pt x="612227" y="295061"/>
                    <a:pt x="501612" y="295061"/>
                  </a:cubicBezTo>
                  <a:cubicBezTo>
                    <a:pt x="407532" y="295061"/>
                    <a:pt x="322737" y="337503"/>
                    <a:pt x="271099" y="420531"/>
                  </a:cubicBezTo>
                  <a:lnTo>
                    <a:pt x="0" y="269242"/>
                  </a:lnTo>
                  <a:cubicBezTo>
                    <a:pt x="97705" y="106989"/>
                    <a:pt x="280295" y="0"/>
                    <a:pt x="534770" y="0"/>
                  </a:cubicBezTo>
                  <a:cubicBezTo>
                    <a:pt x="831688" y="0"/>
                    <a:pt x="1036382" y="153057"/>
                    <a:pt x="1036382" y="392855"/>
                  </a:cubicBezTo>
                  <a:cubicBezTo>
                    <a:pt x="1036382" y="518236"/>
                    <a:pt x="1001014" y="632564"/>
                    <a:pt x="816922" y="802244"/>
                  </a:cubicBezTo>
                  <a:lnTo>
                    <a:pt x="573499" y="1027276"/>
                  </a:lnTo>
                  <a:close/>
                </a:path>
              </a:pathLst>
            </a:custGeom>
            <a:grpFill/>
            <a:ln w="8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71C"/>
                </a:solidFill>
                <a:effectLst/>
                <a:uLnTx/>
                <a:uFillTx/>
              </a:endParaRPr>
            </a:p>
          </p:txBody>
        </p:sp>
        <p:sp>
          <p:nvSpPr>
            <p:cNvPr id="19" name="Forme libre : forme 18">
              <a:extLst>
                <a:ext uri="{FF2B5EF4-FFF2-40B4-BE49-F238E27FC236}">
                  <a16:creationId xmlns:a16="http://schemas.microsoft.com/office/drawing/2014/main" id="{1EE91A75-2DEF-7B1B-4C61-F87CB406A102}"/>
                </a:ext>
              </a:extLst>
            </p:cNvPr>
            <p:cNvSpPr/>
            <p:nvPr/>
          </p:nvSpPr>
          <p:spPr>
            <a:xfrm>
              <a:off x="6502980" y="2820119"/>
              <a:ext cx="1036470" cy="1290947"/>
            </a:xfrm>
            <a:custGeom>
              <a:avLst/>
              <a:gdLst>
                <a:gd name="connsiteX0" fmla="*/ 1036471 w 1036470"/>
                <a:gd name="connsiteY0" fmla="*/ 1008796 h 1290947"/>
                <a:gd name="connsiteX1" fmla="*/ 1036471 w 1036470"/>
                <a:gd name="connsiteY1" fmla="*/ 1290947 h 1290947"/>
                <a:gd name="connsiteX2" fmla="*/ 0 w 1036470"/>
                <a:gd name="connsiteY2" fmla="*/ 1290947 h 1290947"/>
                <a:gd name="connsiteX3" fmla="*/ 0 w 1036470"/>
                <a:gd name="connsiteY3" fmla="*/ 0 h 1290947"/>
                <a:gd name="connsiteX4" fmla="*/ 1012509 w 1036470"/>
                <a:gd name="connsiteY4" fmla="*/ 0 h 1290947"/>
                <a:gd name="connsiteX5" fmla="*/ 1012509 w 1036470"/>
                <a:gd name="connsiteY5" fmla="*/ 282152 h 1290947"/>
                <a:gd name="connsiteX6" fmla="*/ 361465 w 1036470"/>
                <a:gd name="connsiteY6" fmla="*/ 282152 h 1290947"/>
                <a:gd name="connsiteX7" fmla="*/ 361465 w 1036470"/>
                <a:gd name="connsiteY7" fmla="*/ 499756 h 1290947"/>
                <a:gd name="connsiteX8" fmla="*/ 935052 w 1036470"/>
                <a:gd name="connsiteY8" fmla="*/ 499756 h 1290947"/>
                <a:gd name="connsiteX9" fmla="*/ 935052 w 1036470"/>
                <a:gd name="connsiteY9" fmla="*/ 772712 h 1290947"/>
                <a:gd name="connsiteX10" fmla="*/ 361465 w 1036470"/>
                <a:gd name="connsiteY10" fmla="*/ 772712 h 1290947"/>
                <a:gd name="connsiteX11" fmla="*/ 361465 w 1036470"/>
                <a:gd name="connsiteY11" fmla="*/ 1008796 h 12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470" h="1290947">
                  <a:moveTo>
                    <a:pt x="1036471" y="1008796"/>
                  </a:moveTo>
                  <a:lnTo>
                    <a:pt x="1036471" y="1290947"/>
                  </a:lnTo>
                  <a:lnTo>
                    <a:pt x="0" y="1290947"/>
                  </a:lnTo>
                  <a:lnTo>
                    <a:pt x="0" y="0"/>
                  </a:lnTo>
                  <a:lnTo>
                    <a:pt x="1012509" y="0"/>
                  </a:lnTo>
                  <a:lnTo>
                    <a:pt x="1012509" y="282152"/>
                  </a:lnTo>
                  <a:lnTo>
                    <a:pt x="361465" y="282152"/>
                  </a:lnTo>
                  <a:lnTo>
                    <a:pt x="361465" y="499756"/>
                  </a:lnTo>
                  <a:lnTo>
                    <a:pt x="935052" y="499756"/>
                  </a:lnTo>
                  <a:lnTo>
                    <a:pt x="935052" y="772712"/>
                  </a:lnTo>
                  <a:lnTo>
                    <a:pt x="361465" y="772712"/>
                  </a:lnTo>
                  <a:lnTo>
                    <a:pt x="361465" y="1008796"/>
                  </a:lnTo>
                  <a:close/>
                </a:path>
              </a:pathLst>
            </a:custGeom>
            <a:grpFill/>
            <a:ln w="8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rgbClr val="00071C"/>
                </a:solidFill>
                <a:effectLst/>
                <a:uLnTx/>
                <a:uFillTx/>
              </a:endParaRPr>
            </a:p>
          </p:txBody>
        </p:sp>
        <p:sp>
          <p:nvSpPr>
            <p:cNvPr id="20" name="Forme libre : forme 19">
              <a:extLst>
                <a:ext uri="{FF2B5EF4-FFF2-40B4-BE49-F238E27FC236}">
                  <a16:creationId xmlns:a16="http://schemas.microsoft.com/office/drawing/2014/main" id="{20B63801-EFE5-0488-3678-017CB362A1CA}"/>
                </a:ext>
              </a:extLst>
            </p:cNvPr>
            <p:cNvSpPr/>
            <p:nvPr/>
          </p:nvSpPr>
          <p:spPr>
            <a:xfrm>
              <a:off x="1882276" y="1916279"/>
              <a:ext cx="6621052" cy="3696442"/>
            </a:xfrm>
            <a:custGeom>
              <a:avLst/>
              <a:gdLst>
                <a:gd name="connsiteX0" fmla="*/ 6621053 w 6621052"/>
                <a:gd name="connsiteY0" fmla="*/ 1558686 h 3696442"/>
                <a:gd name="connsiteX1" fmla="*/ 3310394 w 6621052"/>
                <a:gd name="connsiteY1" fmla="*/ 3696442 h 3696442"/>
                <a:gd name="connsiteX2" fmla="*/ 0 w 6621052"/>
                <a:gd name="connsiteY2" fmla="*/ 1558686 h 3696442"/>
                <a:gd name="connsiteX3" fmla="*/ 1044429 w 6621052"/>
                <a:gd name="connsiteY3" fmla="*/ 265 h 3696442"/>
                <a:gd name="connsiteX4" fmla="*/ 297360 w 6621052"/>
                <a:gd name="connsiteY4" fmla="*/ 1376008 h 3696442"/>
                <a:gd name="connsiteX5" fmla="*/ 3310482 w 6621052"/>
                <a:gd name="connsiteY5" fmla="*/ 3378215 h 3696442"/>
                <a:gd name="connsiteX6" fmla="*/ 6323604 w 6621052"/>
                <a:gd name="connsiteY6" fmla="*/ 1376008 h 3696442"/>
                <a:gd name="connsiteX7" fmla="*/ 5576182 w 6621052"/>
                <a:gd name="connsiteY7" fmla="*/ 0 h 3696442"/>
                <a:gd name="connsiteX8" fmla="*/ 6621053 w 6621052"/>
                <a:gd name="connsiteY8" fmla="*/ 1558686 h 369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1052" h="3696442">
                  <a:moveTo>
                    <a:pt x="6621053" y="1558686"/>
                  </a:moveTo>
                  <a:cubicBezTo>
                    <a:pt x="6621053" y="2739284"/>
                    <a:pt x="5138851" y="3696442"/>
                    <a:pt x="3310394" y="3696442"/>
                  </a:cubicBezTo>
                  <a:cubicBezTo>
                    <a:pt x="1481936" y="3696442"/>
                    <a:pt x="0" y="2739284"/>
                    <a:pt x="0" y="1558686"/>
                  </a:cubicBezTo>
                  <a:cubicBezTo>
                    <a:pt x="0" y="944072"/>
                    <a:pt x="401431" y="390025"/>
                    <a:pt x="1044429" y="265"/>
                  </a:cubicBezTo>
                  <a:cubicBezTo>
                    <a:pt x="579423" y="367566"/>
                    <a:pt x="297360" y="849107"/>
                    <a:pt x="297360" y="1376008"/>
                  </a:cubicBezTo>
                  <a:cubicBezTo>
                    <a:pt x="297360" y="2528931"/>
                    <a:pt x="1646399" y="3378215"/>
                    <a:pt x="3310482" y="3378215"/>
                  </a:cubicBezTo>
                  <a:cubicBezTo>
                    <a:pt x="4974565" y="3378215"/>
                    <a:pt x="6323604" y="2528931"/>
                    <a:pt x="6323604" y="1376008"/>
                  </a:cubicBezTo>
                  <a:cubicBezTo>
                    <a:pt x="6323604" y="848931"/>
                    <a:pt x="6041365" y="367390"/>
                    <a:pt x="5576182" y="0"/>
                  </a:cubicBezTo>
                  <a:cubicBezTo>
                    <a:pt x="6219356" y="389848"/>
                    <a:pt x="6621053" y="943806"/>
                    <a:pt x="6621053" y="1558686"/>
                  </a:cubicBezTo>
                  <a:close/>
                </a:path>
              </a:pathLst>
            </a:custGeom>
            <a:grpFill/>
            <a:ln w="8831" cap="flat">
              <a:noFill/>
              <a:prstDash val="solid"/>
              <a:miter/>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71C"/>
                </a:solidFill>
                <a:effectLst/>
                <a:uLnTx/>
                <a:uFillTx/>
              </a:endParaRPr>
            </a:p>
          </p:txBody>
        </p:sp>
        <p:sp>
          <p:nvSpPr>
            <p:cNvPr id="21" name="Forme libre : forme 20">
              <a:extLst>
                <a:ext uri="{FF2B5EF4-FFF2-40B4-BE49-F238E27FC236}">
                  <a16:creationId xmlns:a16="http://schemas.microsoft.com/office/drawing/2014/main" id="{45DCDCC3-1895-6BF7-B667-169F08A8D1AF}"/>
                </a:ext>
              </a:extLst>
            </p:cNvPr>
            <p:cNvSpPr/>
            <p:nvPr/>
          </p:nvSpPr>
          <p:spPr>
            <a:xfrm>
              <a:off x="2260275" y="1318465"/>
              <a:ext cx="5864699" cy="2222374"/>
            </a:xfrm>
            <a:custGeom>
              <a:avLst/>
              <a:gdLst>
                <a:gd name="connsiteX0" fmla="*/ 5864700 w 5864699"/>
                <a:gd name="connsiteY0" fmla="*/ 1945263 h 2222374"/>
                <a:gd name="connsiteX1" fmla="*/ 5834990 w 5864699"/>
                <a:gd name="connsiteY1" fmla="*/ 2222375 h 2222374"/>
                <a:gd name="connsiteX2" fmla="*/ 2932571 w 5864699"/>
                <a:gd name="connsiteY2" fmla="*/ 336884 h 2222374"/>
                <a:gd name="connsiteX3" fmla="*/ 29975 w 5864699"/>
                <a:gd name="connsiteY3" fmla="*/ 2222375 h 2222374"/>
                <a:gd name="connsiteX4" fmla="*/ 0 w 5864699"/>
                <a:gd name="connsiteY4" fmla="*/ 1945263 h 2222374"/>
                <a:gd name="connsiteX5" fmla="*/ 2932571 w 5864699"/>
                <a:gd name="connsiteY5" fmla="*/ 0 h 2222374"/>
                <a:gd name="connsiteX6" fmla="*/ 5864700 w 5864699"/>
                <a:gd name="connsiteY6" fmla="*/ 1945263 h 222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4699" h="2222374">
                  <a:moveTo>
                    <a:pt x="5864700" y="1945263"/>
                  </a:moveTo>
                  <a:cubicBezTo>
                    <a:pt x="5864673" y="2038424"/>
                    <a:pt x="5854717" y="2131319"/>
                    <a:pt x="5834990" y="2222375"/>
                  </a:cubicBezTo>
                  <a:cubicBezTo>
                    <a:pt x="5834990" y="1180863"/>
                    <a:pt x="4535201" y="336884"/>
                    <a:pt x="2932571" y="336884"/>
                  </a:cubicBezTo>
                  <a:cubicBezTo>
                    <a:pt x="1329940" y="336884"/>
                    <a:pt x="29975" y="1180863"/>
                    <a:pt x="29975" y="2222375"/>
                  </a:cubicBezTo>
                  <a:cubicBezTo>
                    <a:pt x="10201" y="2131328"/>
                    <a:pt x="154" y="2038433"/>
                    <a:pt x="0" y="1945263"/>
                  </a:cubicBezTo>
                  <a:cubicBezTo>
                    <a:pt x="0" y="870947"/>
                    <a:pt x="1313140" y="0"/>
                    <a:pt x="2932571" y="0"/>
                  </a:cubicBezTo>
                  <a:cubicBezTo>
                    <a:pt x="4552001" y="0"/>
                    <a:pt x="5864700" y="870947"/>
                    <a:pt x="5864700" y="1945263"/>
                  </a:cubicBezTo>
                  <a:close/>
                </a:path>
              </a:pathLst>
            </a:custGeom>
            <a:grpFill/>
            <a:ln w="8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71C"/>
                </a:solidFill>
                <a:effectLst/>
                <a:uLnTx/>
                <a:uFillTx/>
              </a:endParaRPr>
            </a:p>
          </p:txBody>
        </p:sp>
      </p:grpSp>
    </p:spTree>
    <p:extLst>
      <p:ext uri="{BB962C8B-B14F-4D97-AF65-F5344CB8AC3E}">
        <p14:creationId xmlns:p14="http://schemas.microsoft.com/office/powerpoint/2010/main" val="44655959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86" r:id="rId31"/>
    <p:sldLayoutId id="2147483789" r:id="rId32"/>
    <p:sldLayoutId id="2147483798" r:id="rId33"/>
    <p:sldLayoutId id="2147483799" r:id="rId34"/>
    <p:sldLayoutId id="2147483800" r:id="rId35"/>
    <p:sldLayoutId id="2147483801" r:id="rId36"/>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2928657" y="12712701"/>
            <a:ext cx="888402" cy="730250"/>
          </a:xfrm>
        </p:spPr>
        <p:txBody>
          <a:bodyPr/>
          <a:lstStyle/>
          <a:p>
            <a:fld id="{F4F0000C-B077-494E-B718-CD70329FDBC3}" type="slidenum">
              <a:rPr lang="en-US" i="1" smtClean="0"/>
              <a:t>1</a:t>
            </a:fld>
            <a:endParaRPr lang="en-US" i="1"/>
          </a:p>
        </p:txBody>
      </p:sp>
      <p:pic>
        <p:nvPicPr>
          <p:cNvPr id="5" name="Espace réservé pour une image  4">
            <a:extLst>
              <a:ext uri="{FF2B5EF4-FFF2-40B4-BE49-F238E27FC236}">
                <a16:creationId xmlns:a16="http://schemas.microsoft.com/office/drawing/2014/main" id="{4EC6E77A-D7A2-0322-60ED-C9F6EF2913FE}"/>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a:xfrm>
            <a:off x="0" y="0"/>
            <a:ext cx="24384000" cy="13716000"/>
          </a:xfr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pic>
      <p:sp>
        <p:nvSpPr>
          <p:cNvPr id="11" name="Parallélogramme 10">
            <a:extLst>
              <a:ext uri="{FF2B5EF4-FFF2-40B4-BE49-F238E27FC236}">
                <a16:creationId xmlns:a16="http://schemas.microsoft.com/office/drawing/2014/main" id="{972EE429-54AD-E3F0-158A-DA8C37D31854}"/>
              </a:ext>
            </a:extLst>
          </p:cNvPr>
          <p:cNvSpPr/>
          <p:nvPr/>
        </p:nvSpPr>
        <p:spPr>
          <a:xfrm>
            <a:off x="-46711" y="-25353"/>
            <a:ext cx="10054311" cy="13741353"/>
          </a:xfrm>
          <a:prstGeom prst="rect">
            <a:avLst/>
          </a:prstGeom>
          <a:gradFill>
            <a:gsLst>
              <a:gs pos="0">
                <a:schemeClr val="bg1"/>
              </a:gs>
              <a:gs pos="100000">
                <a:schemeClr val="bg1">
                  <a:alpha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Rounded Corners 37">
            <a:extLst>
              <a:ext uri="{FF2B5EF4-FFF2-40B4-BE49-F238E27FC236}">
                <a16:creationId xmlns:a16="http://schemas.microsoft.com/office/drawing/2014/main" id="{144B6D2F-D628-3998-560A-C9A21F637E49}"/>
              </a:ext>
            </a:extLst>
          </p:cNvPr>
          <p:cNvSpPr/>
          <p:nvPr/>
        </p:nvSpPr>
        <p:spPr>
          <a:xfrm>
            <a:off x="901128" y="9251964"/>
            <a:ext cx="5372671" cy="1162050"/>
          </a:xfrm>
          <a:prstGeom prst="roundRect">
            <a:avLst>
              <a:gd name="adj" fmla="val 34699"/>
            </a:avLst>
          </a:prstGeom>
          <a:solidFill>
            <a:srgbClr val="F888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7200"/>
          </a:p>
        </p:txBody>
      </p:sp>
      <p:sp>
        <p:nvSpPr>
          <p:cNvPr id="31" name="TextBox 38">
            <a:extLst>
              <a:ext uri="{FF2B5EF4-FFF2-40B4-BE49-F238E27FC236}">
                <a16:creationId xmlns:a16="http://schemas.microsoft.com/office/drawing/2014/main" id="{91FBF503-739D-B484-CA45-E2C29B7E3DFA}"/>
              </a:ext>
            </a:extLst>
          </p:cNvPr>
          <p:cNvSpPr txBox="1"/>
          <p:nvPr/>
        </p:nvSpPr>
        <p:spPr>
          <a:xfrm>
            <a:off x="1078928" y="9448266"/>
            <a:ext cx="5017071" cy="769441"/>
          </a:xfrm>
          <a:prstGeom prst="rect">
            <a:avLst/>
          </a:prstGeom>
          <a:noFill/>
        </p:spPr>
        <p:txBody>
          <a:bodyPr wrap="square" rtlCol="0" anchor="ctr">
            <a:spAutoFit/>
          </a:bodyPr>
          <a:lstStyle/>
          <a:p>
            <a:pPr algn="ctr"/>
            <a:r>
              <a:rPr lang="fr-FR" sz="4400" b="1" dirty="0">
                <a:solidFill>
                  <a:schemeClr val="bg1"/>
                </a:solidFill>
                <a:latin typeface="+mj-lt"/>
              </a:rPr>
              <a:t>2020-2024</a:t>
            </a:r>
          </a:p>
        </p:txBody>
      </p:sp>
      <p:pic>
        <p:nvPicPr>
          <p:cNvPr id="32" name="Image 31">
            <a:extLst>
              <a:ext uri="{FF2B5EF4-FFF2-40B4-BE49-F238E27FC236}">
                <a16:creationId xmlns:a16="http://schemas.microsoft.com/office/drawing/2014/main" id="{16A79763-632C-73CF-72FA-02C589A9D59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0578" y="346752"/>
            <a:ext cx="2873608" cy="1870580"/>
          </a:xfrm>
          <a:prstGeom prst="rect">
            <a:avLst/>
          </a:prstGeom>
        </p:spPr>
      </p:pic>
      <p:sp>
        <p:nvSpPr>
          <p:cNvPr id="33" name="ZoneTexte 32">
            <a:extLst>
              <a:ext uri="{FF2B5EF4-FFF2-40B4-BE49-F238E27FC236}">
                <a16:creationId xmlns:a16="http://schemas.microsoft.com/office/drawing/2014/main" id="{0E9EF652-EDC1-36DD-4E4C-FD9470085E10}"/>
              </a:ext>
            </a:extLst>
          </p:cNvPr>
          <p:cNvSpPr txBox="1"/>
          <p:nvPr/>
        </p:nvSpPr>
        <p:spPr>
          <a:xfrm>
            <a:off x="-660210" y="2899326"/>
            <a:ext cx="10246138" cy="649408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fr-FR" sz="9600" b="1" dirty="0">
                <a:effectLst>
                  <a:outerShdw blurRad="38100" dist="38100" dir="2700000" algn="tl">
                    <a:srgbClr val="000000">
                      <a:alpha val="43137"/>
                    </a:srgbClr>
                  </a:outerShdw>
                </a:effectLst>
              </a:rPr>
              <a:t>ANNEXES</a:t>
            </a:r>
            <a:r>
              <a:rPr lang="fr-FR" sz="8000" b="1" dirty="0">
                <a:solidFill>
                  <a:srgbClr val="00B050"/>
                </a:solidFill>
                <a:effectLst>
                  <a:outerShdw blurRad="38100" dist="38100" dir="2700000" algn="tl">
                    <a:srgbClr val="000000">
                      <a:alpha val="43137"/>
                    </a:srgbClr>
                  </a:outerShdw>
                </a:effectLst>
              </a:rPr>
              <a:t> </a:t>
            </a:r>
          </a:p>
          <a:p>
            <a:pPr algn="ctr"/>
            <a:r>
              <a:rPr lang="fr-FR" sz="8000" b="1" dirty="0">
                <a:solidFill>
                  <a:srgbClr val="00B050"/>
                </a:solidFill>
                <a:effectLst>
                  <a:outerShdw blurRad="38100" dist="38100" dir="2700000" algn="tl">
                    <a:srgbClr val="000000">
                      <a:alpha val="43137"/>
                    </a:srgbClr>
                  </a:outerShdw>
                </a:effectLst>
              </a:rPr>
              <a:t>BILAN &amp; PERSPECTIVES</a:t>
            </a:r>
          </a:p>
          <a:p>
            <a:pPr algn="ctr"/>
            <a:endParaRPr lang="fr-FR" sz="7200" b="1" dirty="0">
              <a:solidFill>
                <a:srgbClr val="131C1B"/>
              </a:solidFill>
              <a:effectLst>
                <a:outerShdw blurRad="38100" dist="38100" dir="2700000" algn="tl">
                  <a:srgbClr val="000000">
                    <a:alpha val="43137"/>
                  </a:srgbClr>
                </a:outerShdw>
              </a:effectLst>
            </a:endParaRPr>
          </a:p>
          <a:p>
            <a:pPr algn="ctr"/>
            <a:r>
              <a:rPr lang="fr-FR" sz="7200" b="1" dirty="0">
                <a:solidFill>
                  <a:srgbClr val="131C1B"/>
                </a:solidFill>
                <a:effectLst>
                  <a:outerShdw blurRad="38100" dist="38100" dir="2700000" algn="tl">
                    <a:srgbClr val="000000">
                      <a:alpha val="43137"/>
                    </a:srgbClr>
                  </a:outerShdw>
                </a:effectLst>
              </a:rPr>
              <a:t> </a:t>
            </a:r>
            <a:r>
              <a:rPr lang="fr-FR" sz="8800" b="1" dirty="0">
                <a:solidFill>
                  <a:srgbClr val="E36B09"/>
                </a:solidFill>
                <a:effectLst>
                  <a:outerShdw blurRad="38100" dist="38100" dir="2700000" algn="tl">
                    <a:srgbClr val="000000">
                      <a:alpha val="43137"/>
                    </a:srgbClr>
                  </a:outerShdw>
                </a:effectLst>
              </a:rPr>
              <a:t>ARCHITECTURE</a:t>
            </a:r>
            <a:endParaRPr lang="fr-FR" sz="9000" b="1" dirty="0">
              <a:solidFill>
                <a:srgbClr val="E36B09"/>
              </a:solidFill>
              <a:effectLst>
                <a:outerShdw blurRad="38100" dist="38100" dir="2700000" algn="tl">
                  <a:srgbClr val="000000">
                    <a:alpha val="43137"/>
                  </a:srgbClr>
                </a:outerShdw>
              </a:effectLst>
            </a:endParaRPr>
          </a:p>
        </p:txBody>
      </p:sp>
      <p:cxnSp>
        <p:nvCxnSpPr>
          <p:cNvPr id="38" name="Connecteur droit 37">
            <a:extLst>
              <a:ext uri="{FF2B5EF4-FFF2-40B4-BE49-F238E27FC236}">
                <a16:creationId xmlns:a16="http://schemas.microsoft.com/office/drawing/2014/main" id="{7B105051-7AD8-0BB0-7E2B-B8EAE48420D7}"/>
              </a:ext>
            </a:extLst>
          </p:cNvPr>
          <p:cNvCxnSpPr>
            <a:cxnSpLocks/>
          </p:cNvCxnSpPr>
          <p:nvPr/>
        </p:nvCxnSpPr>
        <p:spPr>
          <a:xfrm>
            <a:off x="-25400" y="19050"/>
            <a:ext cx="24413489" cy="24251"/>
          </a:xfrm>
          <a:prstGeom prst="line">
            <a:avLst/>
          </a:prstGeom>
          <a:ln w="127000">
            <a:gradFill>
              <a:gsLst>
                <a:gs pos="0">
                  <a:srgbClr val="11AF50"/>
                </a:gs>
                <a:gs pos="100000">
                  <a:srgbClr val="F8880C"/>
                </a:gs>
              </a:gsLst>
              <a:lin ang="0" scaled="0"/>
            </a:gra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F7376CCF-7FB4-6631-31DB-C6BD65B710A5}"/>
              </a:ext>
            </a:extLst>
          </p:cNvPr>
          <p:cNvCxnSpPr>
            <a:cxnSpLocks/>
          </p:cNvCxnSpPr>
          <p:nvPr/>
        </p:nvCxnSpPr>
        <p:spPr>
          <a:xfrm>
            <a:off x="-12700" y="13652500"/>
            <a:ext cx="24413489" cy="24251"/>
          </a:xfrm>
          <a:prstGeom prst="line">
            <a:avLst/>
          </a:prstGeom>
          <a:ln w="127000">
            <a:gradFill>
              <a:gsLst>
                <a:gs pos="0">
                  <a:srgbClr val="11AF50"/>
                </a:gs>
                <a:gs pos="100000">
                  <a:srgbClr val="F8880C"/>
                </a:gs>
              </a:gsLst>
              <a:lin ang="0" scaled="0"/>
            </a:gradFill>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4EFE86B1-9082-8D17-F504-9ACC96276849}"/>
              </a:ext>
            </a:extLst>
          </p:cNvPr>
          <p:cNvSpPr txBox="1"/>
          <p:nvPr/>
        </p:nvSpPr>
        <p:spPr>
          <a:xfrm>
            <a:off x="901128" y="12432186"/>
            <a:ext cx="6333785" cy="646331"/>
          </a:xfrm>
          <a:prstGeom prst="rect">
            <a:avLst/>
          </a:prstGeom>
          <a:noFill/>
        </p:spPr>
        <p:txBody>
          <a:bodyPr wrap="none" rtlCol="0">
            <a:spAutoFit/>
          </a:bodyPr>
          <a:lstStyle/>
          <a:p>
            <a:r>
              <a:rPr lang="fr-FR" b="1" dirty="0">
                <a:latin typeface="Montserrat SemiBold" panose="00000700000000000000" pitchFamily="2" charset="0"/>
              </a:rPr>
              <a:t>Innover Pour Mieux Servir</a:t>
            </a:r>
          </a:p>
        </p:txBody>
      </p:sp>
      <p:pic>
        <p:nvPicPr>
          <p:cNvPr id="4" name="Image 3">
            <a:extLst>
              <a:ext uri="{FF2B5EF4-FFF2-40B4-BE49-F238E27FC236}">
                <a16:creationId xmlns:a16="http://schemas.microsoft.com/office/drawing/2014/main" id="{F7C3055A-23C8-5340-7B39-5748C723194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14430" y="4875980"/>
            <a:ext cx="1545748" cy="765824"/>
          </a:xfrm>
          <a:prstGeom prst="rect">
            <a:avLst/>
          </a:prstGeom>
        </p:spPr>
      </p:pic>
    </p:spTree>
    <p:extLst>
      <p:ext uri="{BB962C8B-B14F-4D97-AF65-F5344CB8AC3E}">
        <p14:creationId xmlns:p14="http://schemas.microsoft.com/office/powerpoint/2010/main" val="1909736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anim calcmode="lin" valueType="num">
                                      <p:cBhvr>
                                        <p:cTn id="13" dur="500" fill="hold"/>
                                        <p:tgtEl>
                                          <p:spTgt spid="31"/>
                                        </p:tgtEl>
                                        <p:attrNameLst>
                                          <p:attrName>ppt_x</p:attrName>
                                        </p:attrNameLst>
                                      </p:cBhvr>
                                      <p:tavLst>
                                        <p:tav tm="0">
                                          <p:val>
                                            <p:strVal val="#ppt_x"/>
                                          </p:val>
                                        </p:tav>
                                        <p:tav tm="100000">
                                          <p:val>
                                            <p:strVal val="#ppt_x"/>
                                          </p:val>
                                        </p:tav>
                                      </p:tavLst>
                                    </p:anim>
                                    <p:anim calcmode="lin" valueType="num">
                                      <p:cBhvr>
                                        <p:cTn id="14" dur="5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anim calcmode="lin" valueType="num">
                                      <p:cBhvr>
                                        <p:cTn id="18" dur="500" fill="hold"/>
                                        <p:tgtEl>
                                          <p:spTgt spid="32"/>
                                        </p:tgtEl>
                                        <p:attrNameLst>
                                          <p:attrName>ppt_x</p:attrName>
                                        </p:attrNameLst>
                                      </p:cBhvr>
                                      <p:tavLst>
                                        <p:tav tm="0">
                                          <p:val>
                                            <p:strVal val="#ppt_x"/>
                                          </p:val>
                                        </p:tav>
                                        <p:tav tm="100000">
                                          <p:val>
                                            <p:strVal val="#ppt_x"/>
                                          </p:val>
                                        </p:tav>
                                      </p:tavLst>
                                    </p:anim>
                                    <p:anim calcmode="lin" valueType="num">
                                      <p:cBhvr>
                                        <p:cTn id="19" dur="500" fill="hold"/>
                                        <p:tgtEl>
                                          <p:spTgt spid="3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anim calcmode="lin" valueType="num">
                                      <p:cBhvr>
                                        <p:cTn id="23" dur="500" fill="hold"/>
                                        <p:tgtEl>
                                          <p:spTgt spid="33"/>
                                        </p:tgtEl>
                                        <p:attrNameLst>
                                          <p:attrName>ppt_x</p:attrName>
                                        </p:attrNameLst>
                                      </p:cBhvr>
                                      <p:tavLst>
                                        <p:tav tm="0">
                                          <p:val>
                                            <p:strVal val="#ppt_x"/>
                                          </p:val>
                                        </p:tav>
                                        <p:tav tm="100000">
                                          <p:val>
                                            <p:strVal val="#ppt_x"/>
                                          </p:val>
                                        </p:tav>
                                      </p:tavLst>
                                    </p:anim>
                                    <p:anim calcmode="lin" valueType="num">
                                      <p:cBhvr>
                                        <p:cTn id="24"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46D0E01B-8D47-4945-8D5D-D4813D31CFD6}"/>
              </a:ext>
            </a:extLst>
          </p:cNvPr>
          <p:cNvSpPr txBox="1">
            <a:spLocks/>
          </p:cNvSpPr>
          <p:nvPr/>
        </p:nvSpPr>
        <p:spPr>
          <a:xfrm>
            <a:off x="2598687" y="299036"/>
            <a:ext cx="21336000" cy="923330"/>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sz="60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rPr>
              <a:t>Facteurs Clés de Succès / Besoins</a:t>
            </a:r>
          </a:p>
        </p:txBody>
      </p:sp>
      <p:sp>
        <p:nvSpPr>
          <p:cNvPr id="26" name="ZoneTexte 25">
            <a:extLst>
              <a:ext uri="{FF2B5EF4-FFF2-40B4-BE49-F238E27FC236}">
                <a16:creationId xmlns:a16="http://schemas.microsoft.com/office/drawing/2014/main" id="{632EB946-C807-4E9F-9E93-537BC0398AFC}"/>
              </a:ext>
            </a:extLst>
          </p:cNvPr>
          <p:cNvSpPr txBox="1"/>
          <p:nvPr/>
        </p:nvSpPr>
        <p:spPr>
          <a:xfrm>
            <a:off x="673768" y="1557391"/>
            <a:ext cx="22065915" cy="954107"/>
          </a:xfrm>
          <a:prstGeom prst="rect">
            <a:avLst/>
          </a:prstGeom>
          <a:noFill/>
        </p:spPr>
        <p:txBody>
          <a:bodyPr wrap="square">
            <a:spAutoFit/>
          </a:bodyPr>
          <a:lstStyle/>
          <a:p>
            <a:r>
              <a:rPr lang="fr-FR" sz="2800" dirty="0"/>
              <a:t>Pour atteindre les objectifs du projet et garantir une mise en œuvre réussie de la solution IAM SSO avec Keycloak, certains besoins essentiels et facteurs clés de succès doivent être pris en compte :</a:t>
            </a:r>
          </a:p>
        </p:txBody>
      </p:sp>
      <p:pic>
        <p:nvPicPr>
          <p:cNvPr id="7170" name="Picture 2" descr="https://lh7-us.googleusercontent.com/z6lJn1YvaqamF1zvKwICma7J4kSq8Gh0Z4lIqxFGAGrD5w-Se3U-UBtCS9-dlI7sWZyhtWULM6r6_d2tNe7QIsWOyS8i0bjc7QEmBs32MVcd4_j4dtLFamQXz7DXxr1RjZIe_JvUiJYItTSdYJumrS5UGQ=s2048">
            <a:extLst>
              <a:ext uri="{FF2B5EF4-FFF2-40B4-BE49-F238E27FC236}">
                <a16:creationId xmlns:a16="http://schemas.microsoft.com/office/drawing/2014/main" id="{FD8AA339-01D4-40FE-80D8-FAE95510FA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943" b="8679"/>
          <a:stretch/>
        </p:blipFill>
        <p:spPr bwMode="auto">
          <a:xfrm>
            <a:off x="110160" y="2511498"/>
            <a:ext cx="24163680" cy="9973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19495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10BADCC-4A73-C20E-2312-7C2C2C47DAB9}"/>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0" y="0"/>
            <a:ext cx="24384000" cy="13716000"/>
          </a:xfrm>
          <a:prstGeom prst="rect">
            <a:avLst/>
          </a:prstGeom>
        </p:spPr>
      </p:pic>
      <p:pic>
        <p:nvPicPr>
          <p:cNvPr id="8" name="Image 7">
            <a:extLst>
              <a:ext uri="{FF2B5EF4-FFF2-40B4-BE49-F238E27FC236}">
                <a16:creationId xmlns:a16="http://schemas.microsoft.com/office/drawing/2014/main" id="{4835E7B4-0AAD-34BE-D602-9296497AB3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7288" y="922879"/>
            <a:ext cx="2873608" cy="1870580"/>
          </a:xfrm>
          <a:prstGeom prst="rect">
            <a:avLst/>
          </a:prstGeom>
        </p:spPr>
      </p:pic>
      <p:sp>
        <p:nvSpPr>
          <p:cNvPr id="7" name="ZoneTexte 6">
            <a:extLst>
              <a:ext uri="{FF2B5EF4-FFF2-40B4-BE49-F238E27FC236}">
                <a16:creationId xmlns:a16="http://schemas.microsoft.com/office/drawing/2014/main" id="{5C2F16CF-3D10-4D4D-8248-FE1F87754715}"/>
              </a:ext>
            </a:extLst>
          </p:cNvPr>
          <p:cNvSpPr txBox="1"/>
          <p:nvPr/>
        </p:nvSpPr>
        <p:spPr>
          <a:xfrm>
            <a:off x="207034" y="4688175"/>
            <a:ext cx="15510294" cy="4339650"/>
          </a:xfrm>
          <a:prstGeom prst="rect">
            <a:avLst/>
          </a:prstGeom>
          <a:noFill/>
        </p:spPr>
        <p:txBody>
          <a:bodyPr wrap="square">
            <a:spAutoFit/>
          </a:bodyPr>
          <a:lstStyle/>
          <a:p>
            <a:pPr algn="l"/>
            <a:r>
              <a:rPr lang="fr-FR" sz="13800" b="1" spc="0" dirty="0">
                <a:solidFill>
                  <a:schemeClr val="tx1">
                    <a:lumMod val="85000"/>
                    <a:lumOff val="15000"/>
                  </a:schemeClr>
                </a:solidFill>
                <a:effectLst>
                  <a:outerShdw blurRad="38100" dist="38100" dir="2700000" algn="tl">
                    <a:srgbClr val="000000">
                      <a:alpha val="43137"/>
                    </a:srgbClr>
                  </a:outerShdw>
                </a:effectLst>
                <a:latin typeface="Montserrat SemiBold" panose="00000700000000000000" pitchFamily="50" charset="0"/>
                <a:ea typeface="Open Sans" panose="020B0606030504020204" pitchFamily="34" charset="0"/>
                <a:cs typeface="Open Sans" panose="020B0606030504020204" pitchFamily="34" charset="0"/>
              </a:rPr>
              <a:t>API MANAGER /ESB</a:t>
            </a:r>
          </a:p>
          <a:p>
            <a:pPr algn="ctr"/>
            <a:r>
              <a:rPr lang="fr-FR" sz="13800" b="1" spc="0" dirty="0">
                <a:solidFill>
                  <a:schemeClr val="tx1">
                    <a:lumMod val="85000"/>
                    <a:lumOff val="15000"/>
                  </a:schemeClr>
                </a:solidFill>
                <a:effectLst>
                  <a:outerShdw blurRad="38100" dist="38100" dir="2700000" algn="tl">
                    <a:srgbClr val="000000">
                      <a:alpha val="43137"/>
                    </a:srgbClr>
                  </a:outerShdw>
                </a:effectLst>
                <a:latin typeface="Montserrat SemiBold" panose="00000700000000000000" pitchFamily="50" charset="0"/>
                <a:ea typeface="Open Sans" panose="020B0606030504020204" pitchFamily="34" charset="0"/>
                <a:cs typeface="Open Sans" panose="020B0606030504020204" pitchFamily="34" charset="0"/>
              </a:rPr>
              <a:t>( HES/MDM )</a:t>
            </a:r>
          </a:p>
        </p:txBody>
      </p:sp>
    </p:spTree>
    <p:extLst>
      <p:ext uri="{BB962C8B-B14F-4D97-AF65-F5344CB8AC3E}">
        <p14:creationId xmlns:p14="http://schemas.microsoft.com/office/powerpoint/2010/main" val="1119403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BE56D656-6EED-427F-A0E1-5091EC562D7B}"/>
              </a:ext>
            </a:extLst>
          </p:cNvPr>
          <p:cNvSpPr>
            <a:spLocks noGrp="1"/>
          </p:cNvSpPr>
          <p:nvPr>
            <p:ph type="sldNum" sz="quarter" idx="12"/>
          </p:nvPr>
        </p:nvSpPr>
        <p:spPr/>
        <p:txBody>
          <a:bodyPr/>
          <a:lstStyle/>
          <a:p>
            <a:pPr algn="l" defTabSz="914400">
              <a:defRPr/>
            </a:pPr>
            <a:fld id="{CDFBC9D9-E672-4C99-A957-1619CB2A8951}" type="slidenum">
              <a:rPr lang="fr-FR" sz="2000">
                <a:solidFill>
                  <a:prstClr val="black">
                    <a:lumMod val="95000"/>
                    <a:lumOff val="5000"/>
                  </a:prstClr>
                </a:solidFill>
                <a:latin typeface="Tw Cen MT Condensed" panose="020B0606020104020203"/>
              </a:rPr>
              <a:pPr algn="l" defTabSz="914400">
                <a:defRPr/>
              </a:pPr>
              <a:t>12</a:t>
            </a:fld>
            <a:endParaRPr lang="fr-FR" sz="2000">
              <a:solidFill>
                <a:prstClr val="black">
                  <a:lumMod val="95000"/>
                  <a:lumOff val="5000"/>
                </a:prstClr>
              </a:solidFill>
              <a:latin typeface="Tw Cen MT Condensed" panose="020B0606020104020203"/>
            </a:endParaRPr>
          </a:p>
        </p:txBody>
      </p:sp>
      <p:sp>
        <p:nvSpPr>
          <p:cNvPr id="7" name="Titre 1">
            <a:extLst>
              <a:ext uri="{FF2B5EF4-FFF2-40B4-BE49-F238E27FC236}">
                <a16:creationId xmlns:a16="http://schemas.microsoft.com/office/drawing/2014/main" id="{C2032243-F861-443E-93A8-9C79947E8111}"/>
              </a:ext>
            </a:extLst>
          </p:cNvPr>
          <p:cNvSpPr txBox="1">
            <a:spLocks/>
          </p:cNvSpPr>
          <p:nvPr/>
        </p:nvSpPr>
        <p:spPr>
          <a:xfrm>
            <a:off x="5711307" y="392039"/>
            <a:ext cx="14073050" cy="1364458"/>
          </a:xfrm>
          <a:prstGeom prst="rect">
            <a:avLst/>
          </a:prstGeom>
        </p:spPr>
        <p:txBody>
          <a:bodyPr vert="horz" lIns="182880" tIns="91440" rIns="182880" bIns="9144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828800">
              <a:defRPr/>
            </a:pPr>
            <a:r>
              <a:rPr lang="fr-FR" sz="7200" b="1" dirty="0">
                <a:latin typeface="Trebuchet MS" pitchFamily="34" charset="0"/>
                <a:ea typeface="ＭＳ Ｐゴシック" pitchFamily="-111" charset="-128"/>
              </a:rPr>
              <a:t>Focus: </a:t>
            </a:r>
            <a:r>
              <a:rPr lang="fr-FR" sz="7200" b="1" dirty="0">
                <a:solidFill>
                  <a:prstClr val="white"/>
                </a:solidFill>
                <a:latin typeface="Trebuchet MS" pitchFamily="34" charset="0"/>
                <a:ea typeface="ＭＳ Ｐゴシック" pitchFamily="-111" charset="-128"/>
              </a:rPr>
              <a:t>API MANAGER / ESB</a:t>
            </a:r>
            <a:endParaRPr lang="fr-FR" sz="7200" dirty="0">
              <a:solidFill>
                <a:prstClr val="black"/>
              </a:solidFill>
              <a:latin typeface="Tw Cen MT Condensed" panose="020B0606020104020203"/>
            </a:endParaRPr>
          </a:p>
        </p:txBody>
      </p:sp>
      <p:pic>
        <p:nvPicPr>
          <p:cNvPr id="9" name="Image 8">
            <a:extLst>
              <a:ext uri="{FF2B5EF4-FFF2-40B4-BE49-F238E27FC236}">
                <a16:creationId xmlns:a16="http://schemas.microsoft.com/office/drawing/2014/main" id="{6088B374-FC26-42AB-AE74-0E056549A9D3}"/>
              </a:ext>
            </a:extLst>
          </p:cNvPr>
          <p:cNvPicPr>
            <a:picLocks noChangeAspect="1"/>
          </p:cNvPicPr>
          <p:nvPr/>
        </p:nvPicPr>
        <p:blipFill>
          <a:blip r:embed="rId2"/>
          <a:stretch>
            <a:fillRect/>
          </a:stretch>
        </p:blipFill>
        <p:spPr>
          <a:xfrm>
            <a:off x="316089" y="2122390"/>
            <a:ext cx="22996494" cy="10014192"/>
          </a:xfrm>
          <a:prstGeom prst="rect">
            <a:avLst/>
          </a:prstGeom>
        </p:spPr>
      </p:pic>
    </p:spTree>
    <p:extLst>
      <p:ext uri="{BB962C8B-B14F-4D97-AF65-F5344CB8AC3E}">
        <p14:creationId xmlns:p14="http://schemas.microsoft.com/office/powerpoint/2010/main" val="1008847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BE56D656-6EED-427F-A0E1-5091EC562D7B}"/>
              </a:ext>
            </a:extLst>
          </p:cNvPr>
          <p:cNvSpPr>
            <a:spLocks noGrp="1"/>
          </p:cNvSpPr>
          <p:nvPr>
            <p:ph type="sldNum" sz="quarter" idx="12"/>
          </p:nvPr>
        </p:nvSpPr>
        <p:spPr/>
        <p:txBody>
          <a:bodyPr/>
          <a:lstStyle/>
          <a:p>
            <a:pPr algn="l" defTabSz="914400">
              <a:defRPr/>
            </a:pPr>
            <a:fld id="{CDFBC9D9-E672-4C99-A957-1619CB2A8951}" type="slidenum">
              <a:rPr lang="fr-FR" sz="2000">
                <a:solidFill>
                  <a:prstClr val="black">
                    <a:lumMod val="95000"/>
                    <a:lumOff val="5000"/>
                  </a:prstClr>
                </a:solidFill>
                <a:latin typeface="Tw Cen MT Condensed" panose="020B0606020104020203"/>
              </a:rPr>
              <a:pPr algn="l" defTabSz="914400">
                <a:defRPr/>
              </a:pPr>
              <a:t>13</a:t>
            </a:fld>
            <a:endParaRPr lang="fr-FR" sz="2000">
              <a:solidFill>
                <a:prstClr val="black">
                  <a:lumMod val="95000"/>
                  <a:lumOff val="5000"/>
                </a:prstClr>
              </a:solidFill>
              <a:latin typeface="Tw Cen MT Condensed" panose="020B0606020104020203"/>
            </a:endParaRPr>
          </a:p>
        </p:txBody>
      </p:sp>
      <p:sp>
        <p:nvSpPr>
          <p:cNvPr id="7" name="Titre 1">
            <a:extLst>
              <a:ext uri="{FF2B5EF4-FFF2-40B4-BE49-F238E27FC236}">
                <a16:creationId xmlns:a16="http://schemas.microsoft.com/office/drawing/2014/main" id="{C2032243-F861-443E-93A8-9C79947E8111}"/>
              </a:ext>
            </a:extLst>
          </p:cNvPr>
          <p:cNvSpPr txBox="1">
            <a:spLocks/>
          </p:cNvSpPr>
          <p:nvPr/>
        </p:nvSpPr>
        <p:spPr>
          <a:xfrm>
            <a:off x="5711307" y="392039"/>
            <a:ext cx="14073050" cy="1364458"/>
          </a:xfrm>
          <a:prstGeom prst="rect">
            <a:avLst/>
          </a:prstGeom>
        </p:spPr>
        <p:txBody>
          <a:bodyPr vert="horz" lIns="182880" tIns="91440" rIns="182880" bIns="9144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828800">
              <a:defRPr/>
            </a:pPr>
            <a:r>
              <a:rPr lang="fr-FR" sz="7200" b="1" dirty="0">
                <a:latin typeface="Trebuchet MS" pitchFamily="34" charset="0"/>
                <a:ea typeface="ＭＳ Ｐゴシック" pitchFamily="-111" charset="-128"/>
              </a:rPr>
              <a:t>Focus: </a:t>
            </a:r>
            <a:r>
              <a:rPr lang="fr-FR" sz="7200" b="1" dirty="0">
                <a:solidFill>
                  <a:prstClr val="white"/>
                </a:solidFill>
                <a:latin typeface="Trebuchet MS" pitchFamily="34" charset="0"/>
                <a:ea typeface="ＭＳ Ｐゴシック" pitchFamily="-111" charset="-128"/>
              </a:rPr>
              <a:t>API MANAGER / ESB</a:t>
            </a:r>
            <a:endParaRPr lang="fr-FR" sz="7200" dirty="0">
              <a:solidFill>
                <a:prstClr val="black"/>
              </a:solidFill>
              <a:latin typeface="Tw Cen MT Condensed" panose="020B0606020104020203"/>
            </a:endParaRPr>
          </a:p>
        </p:txBody>
      </p:sp>
      <p:pic>
        <p:nvPicPr>
          <p:cNvPr id="6" name="Image 5"/>
          <p:cNvPicPr/>
          <p:nvPr/>
        </p:nvPicPr>
        <p:blipFill>
          <a:blip r:embed="rId2"/>
          <a:stretch>
            <a:fillRect/>
          </a:stretch>
        </p:blipFill>
        <p:spPr>
          <a:xfrm>
            <a:off x="687567" y="2068090"/>
            <a:ext cx="8047002" cy="7376160"/>
          </a:xfrm>
          <a:prstGeom prst="rect">
            <a:avLst/>
          </a:prstGeom>
        </p:spPr>
      </p:pic>
      <p:pic>
        <p:nvPicPr>
          <p:cNvPr id="8" name="Image 7"/>
          <p:cNvPicPr/>
          <p:nvPr/>
        </p:nvPicPr>
        <p:blipFill>
          <a:blip r:embed="rId3"/>
          <a:stretch>
            <a:fillRect/>
          </a:stretch>
        </p:blipFill>
        <p:spPr>
          <a:xfrm>
            <a:off x="9062115" y="2709690"/>
            <a:ext cx="14848762" cy="7198584"/>
          </a:xfrm>
          <a:prstGeom prst="rect">
            <a:avLst/>
          </a:prstGeom>
        </p:spPr>
      </p:pic>
    </p:spTree>
    <p:extLst>
      <p:ext uri="{BB962C8B-B14F-4D97-AF65-F5344CB8AC3E}">
        <p14:creationId xmlns:p14="http://schemas.microsoft.com/office/powerpoint/2010/main" val="2709266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83D01-C698-6D4E-195A-FC9B4E251822}"/>
              </a:ext>
            </a:extLst>
          </p:cNvPr>
          <p:cNvSpPr txBox="1">
            <a:spLocks/>
          </p:cNvSpPr>
          <p:nvPr/>
        </p:nvSpPr>
        <p:spPr>
          <a:xfrm>
            <a:off x="3047999" y="242389"/>
            <a:ext cx="19633097" cy="923330"/>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sz="60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rPr>
              <a:t>Introduction</a:t>
            </a:r>
          </a:p>
        </p:txBody>
      </p:sp>
      <p:sp>
        <p:nvSpPr>
          <p:cNvPr id="29" name="Espace réservé du contenu 2">
            <a:extLst>
              <a:ext uri="{FF2B5EF4-FFF2-40B4-BE49-F238E27FC236}">
                <a16:creationId xmlns:a16="http://schemas.microsoft.com/office/drawing/2014/main" id="{226818C2-7498-415F-8DB3-02F91415AE24}"/>
              </a:ext>
            </a:extLst>
          </p:cNvPr>
          <p:cNvSpPr txBox="1">
            <a:spLocks/>
          </p:cNvSpPr>
          <p:nvPr/>
        </p:nvSpPr>
        <p:spPr>
          <a:xfrm>
            <a:off x="276960" y="1777530"/>
            <a:ext cx="23478387" cy="110779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fr-FR" sz="4000" dirty="0">
                <a:latin typeface="Amasis MT Pro Light" panose="02040304050005020304" pitchFamily="18" charset="0"/>
              </a:rPr>
              <a:t>Pour d’optimiser la gestion de ses compteurs, la CIE et la SODECI ont souhaité acquérir un outil informatique qui permettra d’automatiser cette activité.</a:t>
            </a:r>
          </a:p>
          <a:p>
            <a:pPr marL="0" indent="0" algn="just">
              <a:lnSpc>
                <a:spcPct val="150000"/>
              </a:lnSpc>
              <a:buNone/>
            </a:pPr>
            <a:r>
              <a:rPr lang="fr-FR" sz="4000" dirty="0">
                <a:latin typeface="Amasis MT Pro Light" panose="02040304050005020304" pitchFamily="18" charset="0"/>
              </a:rPr>
              <a:t>Ce document présente les exigences techniques pour la fourniture et l'installation d'un système de tête de réseau multifournisseur (</a:t>
            </a:r>
            <a:r>
              <a:rPr lang="fr-FR" sz="4000" b="1" dirty="0">
                <a:latin typeface="Amasis MT Pro Light" panose="02040304050005020304" pitchFamily="18" charset="0"/>
              </a:rPr>
              <a:t>HES/AMM</a:t>
            </a:r>
            <a:r>
              <a:rPr lang="fr-FR" sz="4000" dirty="0">
                <a:latin typeface="Amasis MT Pro Light" panose="02040304050005020304" pitchFamily="18" charset="0"/>
              </a:rPr>
              <a:t>) en combinaison avec un système de gestion des données de compteur (</a:t>
            </a:r>
            <a:r>
              <a:rPr lang="fr-FR" sz="4000" b="1" dirty="0">
                <a:latin typeface="Amasis MT Pro Light" panose="02040304050005020304" pitchFamily="18" charset="0"/>
              </a:rPr>
              <a:t>MDM</a:t>
            </a:r>
            <a:r>
              <a:rPr lang="fr-FR" sz="4000" dirty="0">
                <a:latin typeface="Amasis MT Pro Light" panose="02040304050005020304" pitchFamily="18" charset="0"/>
              </a:rPr>
              <a:t>). Les cas d’usage à intégrer sont:</a:t>
            </a:r>
          </a:p>
          <a:p>
            <a:pPr lvl="1" algn="just">
              <a:lnSpc>
                <a:spcPct val="150000"/>
              </a:lnSpc>
            </a:pPr>
            <a:r>
              <a:rPr lang="fr-FR" sz="3600" dirty="0">
                <a:latin typeface="Amasis MT Pro Light" panose="02040304050005020304" pitchFamily="18" charset="0"/>
              </a:rPr>
              <a:t>Gestion des alarmes et événements</a:t>
            </a:r>
          </a:p>
          <a:p>
            <a:pPr lvl="1" algn="just">
              <a:lnSpc>
                <a:spcPct val="150000"/>
              </a:lnSpc>
            </a:pPr>
            <a:r>
              <a:rPr lang="fr-FR" sz="3600" dirty="0">
                <a:latin typeface="Amasis MT Pro Light" panose="02040304050005020304" pitchFamily="18" charset="0"/>
              </a:rPr>
              <a:t>Configurations</a:t>
            </a:r>
          </a:p>
          <a:p>
            <a:pPr lvl="1" algn="just">
              <a:lnSpc>
                <a:spcPct val="150000"/>
              </a:lnSpc>
            </a:pPr>
            <a:r>
              <a:rPr lang="fr-FR" sz="3600" dirty="0">
                <a:latin typeface="Amasis MT Pro Light" panose="02040304050005020304" pitchFamily="18" charset="0"/>
              </a:rPr>
              <a:t>Clients et contrats</a:t>
            </a:r>
          </a:p>
          <a:p>
            <a:pPr lvl="1" algn="just">
              <a:lnSpc>
                <a:spcPct val="150000"/>
              </a:lnSpc>
            </a:pPr>
            <a:r>
              <a:rPr lang="fr-FR" sz="3600" dirty="0">
                <a:latin typeface="Amasis MT Pro Light" panose="02040304050005020304" pitchFamily="18" charset="0"/>
              </a:rPr>
              <a:t>Contrôle des dispositifs (gestion des disjoncteurs, certificats, gestion de l'affichage, micrologiciel, limitation de la charge, enregistrement, lecture des compteurs, configuration des profils, contrôle des relais, temps …).</a:t>
            </a:r>
          </a:p>
          <a:p>
            <a:pPr lvl="1" algn="just">
              <a:lnSpc>
                <a:spcPct val="150000"/>
              </a:lnSpc>
            </a:pPr>
            <a:r>
              <a:rPr lang="fr-FR" sz="3600" dirty="0">
                <a:latin typeface="Amasis MT Pro Light" panose="02040304050005020304" pitchFamily="18" charset="0"/>
              </a:rPr>
              <a:t>Gestion de l'inventaire (créer ou supprimer des dispositifs, des types de dispositifs, des modèles de dispositifs, obtenir/régler des valeurs de paramètres, des mises à jour du registre des dispositifs, la gestion des micrologiciels)</a:t>
            </a:r>
          </a:p>
        </p:txBody>
      </p:sp>
    </p:spTree>
    <p:extLst>
      <p:ext uri="{BB962C8B-B14F-4D97-AF65-F5344CB8AC3E}">
        <p14:creationId xmlns:p14="http://schemas.microsoft.com/office/powerpoint/2010/main" val="2708615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55C633-2E65-40E2-82E2-D1FDDC40AE72}"/>
              </a:ext>
            </a:extLst>
          </p:cNvPr>
          <p:cNvSpPr txBox="1">
            <a:spLocks/>
          </p:cNvSpPr>
          <p:nvPr/>
        </p:nvSpPr>
        <p:spPr>
          <a:xfrm>
            <a:off x="3047999" y="242389"/>
            <a:ext cx="19633097" cy="923330"/>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60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rPr>
              <a:t>PRESENTATION DU PROJET ET LA SOLUTION</a:t>
            </a:r>
          </a:p>
        </p:txBody>
      </p:sp>
      <p:pic>
        <p:nvPicPr>
          <p:cNvPr id="8" name="Picture 2" descr="Infographic Overview of the Zonos IoT Platform">
            <a:extLst>
              <a:ext uri="{FF2B5EF4-FFF2-40B4-BE49-F238E27FC236}">
                <a16:creationId xmlns:a16="http://schemas.microsoft.com/office/drawing/2014/main" id="{F2510E08-952B-4450-B9D1-E600335E45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20" r="10287"/>
          <a:stretch/>
        </p:blipFill>
        <p:spPr bwMode="auto">
          <a:xfrm>
            <a:off x="3815862" y="2604187"/>
            <a:ext cx="14683154" cy="884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99596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83D01-C698-6D4E-195A-FC9B4E251822}"/>
              </a:ext>
            </a:extLst>
          </p:cNvPr>
          <p:cNvSpPr txBox="1">
            <a:spLocks/>
          </p:cNvSpPr>
          <p:nvPr/>
        </p:nvSpPr>
        <p:spPr>
          <a:xfrm>
            <a:off x="3047999" y="242389"/>
            <a:ext cx="19633097" cy="923330"/>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sz="60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rPr>
              <a:t>Architecture de la solution</a:t>
            </a:r>
          </a:p>
        </p:txBody>
      </p:sp>
      <p:sp>
        <p:nvSpPr>
          <p:cNvPr id="3" name="Title 1">
            <a:extLst>
              <a:ext uri="{FF2B5EF4-FFF2-40B4-BE49-F238E27FC236}">
                <a16:creationId xmlns:a16="http://schemas.microsoft.com/office/drawing/2014/main" id="{7BD50F22-690E-954A-93BF-92743315E4D4}"/>
              </a:ext>
            </a:extLst>
          </p:cNvPr>
          <p:cNvSpPr txBox="1">
            <a:spLocks/>
          </p:cNvSpPr>
          <p:nvPr/>
        </p:nvSpPr>
        <p:spPr>
          <a:xfrm>
            <a:off x="6451599" y="1165719"/>
            <a:ext cx="11003281" cy="923330"/>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sz="6000" spc="0" dirty="0">
                <a:solidFill>
                  <a:schemeClr val="accent1"/>
                </a:solidFill>
                <a:latin typeface="Montserrat SemiBold" panose="00000700000000000000" pitchFamily="50" charset="0"/>
                <a:ea typeface="Open Sans" panose="020B0606030504020204" pitchFamily="34" charset="0"/>
                <a:cs typeface="Open Sans" panose="020B0606030504020204" pitchFamily="34" charset="0"/>
              </a:rPr>
              <a:t>Architecture </a:t>
            </a:r>
            <a:r>
              <a:rPr lang="en-US" sz="6000" spc="0" dirty="0" err="1">
                <a:solidFill>
                  <a:schemeClr val="accent1"/>
                </a:solidFill>
                <a:latin typeface="Montserrat SemiBold" panose="00000700000000000000" pitchFamily="50" charset="0"/>
                <a:ea typeface="Open Sans" panose="020B0606030504020204" pitchFamily="34" charset="0"/>
                <a:cs typeface="Open Sans" panose="020B0606030504020204" pitchFamily="34" charset="0"/>
              </a:rPr>
              <a:t>fonctionnelle</a:t>
            </a:r>
            <a:endParaRPr lang="en-US" sz="6000" spc="0" dirty="0">
              <a:solidFill>
                <a:schemeClr val="accent1"/>
              </a:solidFill>
              <a:latin typeface="Montserrat SemiBold" panose="00000700000000000000" pitchFamily="50" charset="0"/>
              <a:ea typeface="Open Sans" panose="020B0606030504020204" pitchFamily="34" charset="0"/>
              <a:cs typeface="Open Sans" panose="020B0606030504020204" pitchFamily="34" charset="0"/>
            </a:endParaRPr>
          </a:p>
        </p:txBody>
      </p:sp>
      <p:cxnSp>
        <p:nvCxnSpPr>
          <p:cNvPr id="11" name="Connecteur : en angle 10">
            <a:extLst>
              <a:ext uri="{FF2B5EF4-FFF2-40B4-BE49-F238E27FC236}">
                <a16:creationId xmlns:a16="http://schemas.microsoft.com/office/drawing/2014/main" id="{DF328EC2-C762-43FF-B8B1-B4DF63DA2B9D}"/>
              </a:ext>
            </a:extLst>
          </p:cNvPr>
          <p:cNvCxnSpPr>
            <a:cxnSpLocks/>
          </p:cNvCxnSpPr>
          <p:nvPr/>
        </p:nvCxnSpPr>
        <p:spPr>
          <a:xfrm rot="5400000">
            <a:off x="19974397" y="5958899"/>
            <a:ext cx="811796" cy="17080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A5894E0D-EF7A-48B5-AD2D-BDF92E1C66C2}"/>
              </a:ext>
            </a:extLst>
          </p:cNvPr>
          <p:cNvPicPr>
            <a:picLocks noChangeAspect="1"/>
          </p:cNvPicPr>
          <p:nvPr/>
        </p:nvPicPr>
        <p:blipFill>
          <a:blip r:embed="rId2"/>
          <a:stretch>
            <a:fillRect/>
          </a:stretch>
        </p:blipFill>
        <p:spPr>
          <a:xfrm>
            <a:off x="1405086" y="2089049"/>
            <a:ext cx="22593734" cy="11290771"/>
          </a:xfrm>
          <a:prstGeom prst="rect">
            <a:avLst/>
          </a:prstGeom>
        </p:spPr>
      </p:pic>
    </p:spTree>
    <p:extLst>
      <p:ext uri="{BB962C8B-B14F-4D97-AF65-F5344CB8AC3E}">
        <p14:creationId xmlns:p14="http://schemas.microsoft.com/office/powerpoint/2010/main" val="4126155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83D01-C698-6D4E-195A-FC9B4E251822}"/>
              </a:ext>
            </a:extLst>
          </p:cNvPr>
          <p:cNvSpPr txBox="1">
            <a:spLocks/>
          </p:cNvSpPr>
          <p:nvPr/>
        </p:nvSpPr>
        <p:spPr>
          <a:xfrm>
            <a:off x="3047999" y="242389"/>
            <a:ext cx="19633097" cy="923330"/>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sz="60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rPr>
              <a:t>Architecture de la solution</a:t>
            </a:r>
          </a:p>
        </p:txBody>
      </p:sp>
      <p:pic>
        <p:nvPicPr>
          <p:cNvPr id="4" name="Image 3">
            <a:extLst>
              <a:ext uri="{FF2B5EF4-FFF2-40B4-BE49-F238E27FC236}">
                <a16:creationId xmlns:a16="http://schemas.microsoft.com/office/drawing/2014/main" id="{5BB59634-7F0C-4234-9BBF-4D09EC4410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36984" y="1841780"/>
            <a:ext cx="17737015" cy="11754926"/>
          </a:xfrm>
          <a:prstGeom prst="rect">
            <a:avLst/>
          </a:prstGeom>
        </p:spPr>
      </p:pic>
      <p:sp>
        <p:nvSpPr>
          <p:cNvPr id="5" name="Title 1">
            <a:extLst>
              <a:ext uri="{FF2B5EF4-FFF2-40B4-BE49-F238E27FC236}">
                <a16:creationId xmlns:a16="http://schemas.microsoft.com/office/drawing/2014/main" id="{5BEEE909-3530-4EC8-9E7E-6E6D203F5949}"/>
              </a:ext>
            </a:extLst>
          </p:cNvPr>
          <p:cNvSpPr txBox="1">
            <a:spLocks/>
          </p:cNvSpPr>
          <p:nvPr/>
        </p:nvSpPr>
        <p:spPr>
          <a:xfrm>
            <a:off x="6451599" y="1025039"/>
            <a:ext cx="11003281" cy="923330"/>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sz="6000" spc="0" dirty="0">
                <a:solidFill>
                  <a:schemeClr val="accent1"/>
                </a:solidFill>
                <a:latin typeface="Montserrat SemiBold" panose="00000700000000000000" pitchFamily="50" charset="0"/>
                <a:ea typeface="Open Sans" panose="020B0606030504020204" pitchFamily="34" charset="0"/>
                <a:cs typeface="Open Sans" panose="020B0606030504020204" pitchFamily="34" charset="0"/>
              </a:rPr>
              <a:t>Architecture logicielle</a:t>
            </a:r>
          </a:p>
        </p:txBody>
      </p:sp>
    </p:spTree>
    <p:extLst>
      <p:ext uri="{BB962C8B-B14F-4D97-AF65-F5344CB8AC3E}">
        <p14:creationId xmlns:p14="http://schemas.microsoft.com/office/powerpoint/2010/main" val="12390964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10BADCC-4A73-C20E-2312-7C2C2C47DAB9}"/>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0" y="0"/>
            <a:ext cx="24384000" cy="13716000"/>
          </a:xfrm>
          <a:prstGeom prst="rect">
            <a:avLst/>
          </a:prstGeom>
        </p:spPr>
      </p:pic>
      <p:pic>
        <p:nvPicPr>
          <p:cNvPr id="8" name="Image 7">
            <a:extLst>
              <a:ext uri="{FF2B5EF4-FFF2-40B4-BE49-F238E27FC236}">
                <a16:creationId xmlns:a16="http://schemas.microsoft.com/office/drawing/2014/main" id="{4835E7B4-0AAD-34BE-D602-9296497AB3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7288" y="922879"/>
            <a:ext cx="2873608" cy="1870580"/>
          </a:xfrm>
          <a:prstGeom prst="rect">
            <a:avLst/>
          </a:prstGeom>
        </p:spPr>
      </p:pic>
      <p:sp>
        <p:nvSpPr>
          <p:cNvPr id="7" name="ZoneTexte 6">
            <a:extLst>
              <a:ext uri="{FF2B5EF4-FFF2-40B4-BE49-F238E27FC236}">
                <a16:creationId xmlns:a16="http://schemas.microsoft.com/office/drawing/2014/main" id="{5C2F16CF-3D10-4D4D-8248-FE1F87754715}"/>
              </a:ext>
            </a:extLst>
          </p:cNvPr>
          <p:cNvSpPr txBox="1"/>
          <p:nvPr/>
        </p:nvSpPr>
        <p:spPr>
          <a:xfrm>
            <a:off x="207034" y="4688175"/>
            <a:ext cx="15510294" cy="2215991"/>
          </a:xfrm>
          <a:prstGeom prst="rect">
            <a:avLst/>
          </a:prstGeom>
          <a:noFill/>
        </p:spPr>
        <p:txBody>
          <a:bodyPr wrap="square">
            <a:spAutoFit/>
          </a:bodyPr>
          <a:lstStyle/>
          <a:p>
            <a:pPr algn="l"/>
            <a:r>
              <a:rPr lang="fr-FR" sz="13800" b="1" spc="0" dirty="0">
                <a:solidFill>
                  <a:schemeClr val="tx1">
                    <a:lumMod val="85000"/>
                    <a:lumOff val="15000"/>
                  </a:schemeClr>
                </a:solidFill>
                <a:effectLst>
                  <a:outerShdw blurRad="38100" dist="38100" dir="2700000" algn="tl">
                    <a:srgbClr val="000000">
                      <a:alpha val="43137"/>
                    </a:srgbClr>
                  </a:outerShdw>
                </a:effectLst>
                <a:latin typeface="Montserrat SemiBold" panose="00000700000000000000" pitchFamily="50" charset="0"/>
                <a:ea typeface="Open Sans" panose="020B0606030504020204" pitchFamily="34" charset="0"/>
                <a:cs typeface="Open Sans" panose="020B0606030504020204" pitchFamily="34" charset="0"/>
              </a:rPr>
              <a:t>AUTRES</a:t>
            </a:r>
          </a:p>
        </p:txBody>
      </p:sp>
    </p:spTree>
    <p:extLst>
      <p:ext uri="{BB962C8B-B14F-4D97-AF65-F5344CB8AC3E}">
        <p14:creationId xmlns:p14="http://schemas.microsoft.com/office/powerpoint/2010/main" val="449427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91F84F00-2F28-44B6-9C95-64D24B674E5C}"/>
              </a:ext>
            </a:extLst>
          </p:cNvPr>
          <p:cNvSpPr txBox="1">
            <a:spLocks/>
          </p:cNvSpPr>
          <p:nvPr/>
        </p:nvSpPr>
        <p:spPr>
          <a:xfrm>
            <a:off x="4882719" y="97475"/>
            <a:ext cx="15843682" cy="1561194"/>
          </a:xfrm>
          <a:prstGeom prst="rect">
            <a:avLst/>
          </a:prstGeom>
        </p:spPr>
        <p:txBody>
          <a:bodyPr vert="horz" lIns="182880" tIns="91440" rIns="182880" bIns="91440" rtlCol="0" anchor="ctr">
            <a:normAutofit fontScale="85000" lnSpcReduction="10000"/>
          </a:bodyPr>
          <a:lstStyle>
            <a:lvl1pPr algn="l" defTabSz="914400" rtl="0" eaLnBrk="1" latinLnBrk="0" hangingPunct="1">
              <a:lnSpc>
                <a:spcPct val="90000"/>
              </a:lnSpc>
              <a:spcBef>
                <a:spcPct val="0"/>
              </a:spcBef>
              <a:buNone/>
              <a:defRPr sz="4400" i="1" kern="1200">
                <a:solidFill>
                  <a:schemeClr val="bg1"/>
                </a:solidFill>
                <a:latin typeface="+mj-lt"/>
                <a:ea typeface="+mj-ea"/>
                <a:cs typeface="+mj-cs"/>
              </a:defRPr>
            </a:lvl1pPr>
          </a:lstStyle>
          <a:p>
            <a:r>
              <a:rPr lang="fr-FR" sz="6200" b="1" dirty="0">
                <a:solidFill>
                  <a:schemeClr val="tx1"/>
                </a:solidFill>
                <a:latin typeface="Montserrat" panose="00000500000000000000" pitchFamily="2" charset="0"/>
              </a:rPr>
              <a:t>FOCUS: </a:t>
            </a:r>
            <a:r>
              <a:rPr lang="fr-FR" sz="8000" i="0" dirty="0">
                <a:latin typeface="Century Gothic" panose="020B0502020202020204" pitchFamily="34" charset="0"/>
              </a:rPr>
              <a:t>ARCHITECTURE BIG ANALYTICS </a:t>
            </a:r>
          </a:p>
        </p:txBody>
      </p:sp>
      <p:sp>
        <p:nvSpPr>
          <p:cNvPr id="6" name="Espace réservé du contenu 2">
            <a:extLst>
              <a:ext uri="{FF2B5EF4-FFF2-40B4-BE49-F238E27FC236}">
                <a16:creationId xmlns:a16="http://schemas.microsoft.com/office/drawing/2014/main" id="{348547D8-3616-4163-B04D-1E621616B746}"/>
              </a:ext>
            </a:extLst>
          </p:cNvPr>
          <p:cNvSpPr txBox="1">
            <a:spLocks/>
          </p:cNvSpPr>
          <p:nvPr/>
        </p:nvSpPr>
        <p:spPr>
          <a:xfrm>
            <a:off x="263951" y="2184799"/>
            <a:ext cx="22840950" cy="2867302"/>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828800">
              <a:spcBef>
                <a:spcPts val="2000"/>
              </a:spcBef>
              <a:buNone/>
              <a:defRPr/>
            </a:pPr>
            <a:r>
              <a:rPr lang="fr-FR" sz="4000" b="1" dirty="0">
                <a:solidFill>
                  <a:srgbClr val="00B050"/>
                </a:solidFill>
                <a:latin typeface="Century Gothic" panose="020B0502020202020204" pitchFamily="34" charset="0"/>
              </a:rPr>
              <a:t>Actions réalisées</a:t>
            </a:r>
          </a:p>
          <a:p>
            <a:r>
              <a:rPr lang="fr-FR" sz="3200" dirty="0">
                <a:solidFill>
                  <a:sysClr val="windowText" lastClr="000000"/>
                </a:solidFill>
                <a:latin typeface="Century Gothic" panose="020B0502020202020204" pitchFamily="34" charset="0"/>
              </a:rPr>
              <a:t>Mise en place de l’environnement de recette  de plateforme </a:t>
            </a:r>
          </a:p>
          <a:p>
            <a:pPr marL="457200" indent="-457200" defTabSz="1828800">
              <a:spcBef>
                <a:spcPts val="2000"/>
              </a:spcBef>
              <a:defRPr/>
            </a:pPr>
            <a:r>
              <a:rPr lang="fr-FR" sz="3200" dirty="0">
                <a:solidFill>
                  <a:sysClr val="windowText" lastClr="000000"/>
                </a:solidFill>
                <a:latin typeface="Century Gothic" panose="020B0502020202020204" pitchFamily="34" charset="0"/>
              </a:rPr>
              <a:t>Traitement rapide des données et haute disponibilité des données</a:t>
            </a:r>
          </a:p>
          <a:p>
            <a:r>
              <a:rPr lang="fr-FR" sz="3200" dirty="0">
                <a:solidFill>
                  <a:sysClr val="windowText" lastClr="000000"/>
                </a:solidFill>
                <a:latin typeface="Century Gothic" panose="020B0502020202020204" pitchFamily="34" charset="0"/>
              </a:rPr>
              <a:t>Prise en compte de tous les cas d’utilisation temps réel et d’une volumétrie importance</a:t>
            </a:r>
            <a:endParaRPr lang="fr-FR" sz="4000" dirty="0">
              <a:solidFill>
                <a:sysClr val="windowText" lastClr="000000"/>
              </a:solidFill>
              <a:latin typeface="Century Gothic" panose="020B0502020202020204" pitchFamily="34" charset="0"/>
            </a:endParaRPr>
          </a:p>
          <a:p>
            <a:pPr marL="0" indent="0" algn="just" defTabSz="1828800">
              <a:spcBef>
                <a:spcPts val="2000"/>
              </a:spcBef>
              <a:buNone/>
              <a:defRPr/>
            </a:pPr>
            <a:endParaRPr lang="fr-FR" sz="4000" dirty="0">
              <a:solidFill>
                <a:sysClr val="windowText" lastClr="000000"/>
              </a:solidFill>
              <a:latin typeface="Century Gothic" panose="020B0502020202020204" pitchFamily="34" charset="0"/>
            </a:endParaRPr>
          </a:p>
        </p:txBody>
      </p:sp>
      <p:sp>
        <p:nvSpPr>
          <p:cNvPr id="4" name="Titre 1">
            <a:extLst>
              <a:ext uri="{FF2B5EF4-FFF2-40B4-BE49-F238E27FC236}">
                <a16:creationId xmlns:a16="http://schemas.microsoft.com/office/drawing/2014/main" id="{D3BBA040-0FE5-463E-916C-EE5B93237C42}"/>
              </a:ext>
            </a:extLst>
          </p:cNvPr>
          <p:cNvSpPr>
            <a:spLocks noGrp="1"/>
          </p:cNvSpPr>
          <p:nvPr>
            <p:ph type="title"/>
          </p:nvPr>
        </p:nvSpPr>
        <p:spPr>
          <a:xfrm>
            <a:off x="5456712" y="4818529"/>
            <a:ext cx="14580108" cy="1121738"/>
          </a:xfrm>
        </p:spPr>
        <p:txBody>
          <a:bodyPr>
            <a:normAutofit fontScale="90000"/>
          </a:bodyPr>
          <a:lstStyle/>
          <a:p>
            <a:r>
              <a:rPr lang="fr-CI" dirty="0">
                <a:solidFill>
                  <a:schemeClr val="bg1"/>
                </a:solidFill>
                <a:latin typeface="Century Gothic" panose="020B0502020202020204" pitchFamily="34" charset="0"/>
              </a:rPr>
              <a:t>1- INTRODUCTION</a:t>
            </a:r>
            <a:endParaRPr lang="fr-FR" dirty="0">
              <a:solidFill>
                <a:schemeClr val="bg1"/>
              </a:solidFill>
              <a:latin typeface="Century Gothic" panose="020B0502020202020204" pitchFamily="34" charset="0"/>
            </a:endParaRPr>
          </a:p>
        </p:txBody>
      </p:sp>
      <p:sp>
        <p:nvSpPr>
          <p:cNvPr id="7" name="Espace réservé du contenu 5">
            <a:extLst>
              <a:ext uri="{FF2B5EF4-FFF2-40B4-BE49-F238E27FC236}">
                <a16:creationId xmlns:a16="http://schemas.microsoft.com/office/drawing/2014/main" id="{4431ADA0-EB73-4EC6-B516-EC3EEA523778}"/>
              </a:ext>
            </a:extLst>
          </p:cNvPr>
          <p:cNvSpPr txBox="1">
            <a:spLocks/>
          </p:cNvSpPr>
          <p:nvPr/>
        </p:nvSpPr>
        <p:spPr>
          <a:xfrm>
            <a:off x="1606976" y="7006651"/>
            <a:ext cx="21031200" cy="4431983"/>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fr-FR" sz="7200" b="1" kern="0">
              <a:latin typeface="Century Gothic" panose="020B0502020202020204" pitchFamily="34" charset="0"/>
            </a:endParaRPr>
          </a:p>
          <a:p>
            <a:endParaRPr lang="fr-FR" sz="7200" b="1" kern="0">
              <a:latin typeface="Century Gothic" panose="020B0502020202020204" pitchFamily="34" charset="0"/>
            </a:endParaRPr>
          </a:p>
          <a:p>
            <a:endParaRPr lang="fr-FR" sz="7200" b="1" kern="0">
              <a:latin typeface="Century Gothic" panose="020B0502020202020204" pitchFamily="34" charset="0"/>
            </a:endParaRPr>
          </a:p>
          <a:p>
            <a:endParaRPr lang="fr-FR" sz="7200" kern="0" dirty="0">
              <a:latin typeface="Century Gothic" panose="020B0502020202020204" pitchFamily="34" charset="0"/>
            </a:endParaRPr>
          </a:p>
        </p:txBody>
      </p:sp>
      <p:sp>
        <p:nvSpPr>
          <p:cNvPr id="8" name="AutoShape 2" descr="Test d&amp;#39;API REST avec Karate Framework - Que des Projet">
            <a:extLst>
              <a:ext uri="{FF2B5EF4-FFF2-40B4-BE49-F238E27FC236}">
                <a16:creationId xmlns:a16="http://schemas.microsoft.com/office/drawing/2014/main" id="{7A632985-8B32-4392-920B-63F718E2E71B}"/>
              </a:ext>
            </a:extLst>
          </p:cNvPr>
          <p:cNvSpPr>
            <a:spLocks noChangeAspect="1" noChangeArrowheads="1"/>
          </p:cNvSpPr>
          <p:nvPr/>
        </p:nvSpPr>
        <p:spPr bwMode="auto">
          <a:xfrm>
            <a:off x="11817776" y="9908600"/>
            <a:ext cx="609600"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fr-FR" sz="7200">
              <a:latin typeface="Century Gothic" panose="020B0502020202020204" pitchFamily="34" charset="0"/>
            </a:endParaRPr>
          </a:p>
        </p:txBody>
      </p:sp>
      <p:sp>
        <p:nvSpPr>
          <p:cNvPr id="9" name="AutoShape 2" descr="Top 15 DevSecOps Tools for an Enterprise CI/CD Pipeline | by Tj Blogumas |  Level Up Coding">
            <a:extLst>
              <a:ext uri="{FF2B5EF4-FFF2-40B4-BE49-F238E27FC236}">
                <a16:creationId xmlns:a16="http://schemas.microsoft.com/office/drawing/2014/main" id="{43522DEF-140E-4560-8681-7FE61B1FEBDF}"/>
              </a:ext>
            </a:extLst>
          </p:cNvPr>
          <p:cNvSpPr>
            <a:spLocks noChangeAspect="1" noChangeArrowheads="1"/>
          </p:cNvSpPr>
          <p:nvPr/>
        </p:nvSpPr>
        <p:spPr bwMode="auto">
          <a:xfrm>
            <a:off x="12122576" y="10213400"/>
            <a:ext cx="609600"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fr-FR" sz="7200">
              <a:latin typeface="Century Gothic" panose="020B0502020202020204" pitchFamily="34" charset="0"/>
            </a:endParaRPr>
          </a:p>
        </p:txBody>
      </p:sp>
      <p:pic>
        <p:nvPicPr>
          <p:cNvPr id="10" name="Image 6" descr="image001">
            <a:extLst>
              <a:ext uri="{FF2B5EF4-FFF2-40B4-BE49-F238E27FC236}">
                <a16:creationId xmlns:a16="http://schemas.microsoft.com/office/drawing/2014/main" id="{5CB9834D-23D1-4F42-B153-49BF1EB2C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51" y="6922390"/>
            <a:ext cx="22840950" cy="580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rrow: Pentagon 1">
            <a:extLst>
              <a:ext uri="{FF2B5EF4-FFF2-40B4-BE49-F238E27FC236}">
                <a16:creationId xmlns:a16="http://schemas.microsoft.com/office/drawing/2014/main" id="{4A214B04-E76B-43E2-A066-F39C33FC6027}"/>
              </a:ext>
            </a:extLst>
          </p:cNvPr>
          <p:cNvSpPr/>
          <p:nvPr/>
        </p:nvSpPr>
        <p:spPr>
          <a:xfrm>
            <a:off x="637126" y="5772158"/>
            <a:ext cx="3264974" cy="895344"/>
          </a:xfrm>
          <a:prstGeom prst="homePlate">
            <a:avLst>
              <a:gd name="adj" fmla="val 21875"/>
            </a:avLst>
          </a:prstGeom>
          <a:solidFill>
            <a:srgbClr val="003300"/>
          </a:solidFill>
          <a:ln>
            <a:solidFill>
              <a:srgbClr val="00330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GB" sz="5400" dirty="0">
                <a:latin typeface="Century Gothic" panose="020B0502020202020204" pitchFamily="34" charset="0"/>
              </a:rPr>
              <a:t>Source</a:t>
            </a:r>
          </a:p>
        </p:txBody>
      </p:sp>
      <p:sp>
        <p:nvSpPr>
          <p:cNvPr id="12" name="Arrow: Chevron 5">
            <a:extLst>
              <a:ext uri="{FF2B5EF4-FFF2-40B4-BE49-F238E27FC236}">
                <a16:creationId xmlns:a16="http://schemas.microsoft.com/office/drawing/2014/main" id="{E5609582-A323-4889-9FB4-A5021CFE174D}"/>
              </a:ext>
            </a:extLst>
          </p:cNvPr>
          <p:cNvSpPr/>
          <p:nvPr/>
        </p:nvSpPr>
        <p:spPr>
          <a:xfrm>
            <a:off x="3902100" y="5772158"/>
            <a:ext cx="2947808" cy="915544"/>
          </a:xfrm>
          <a:prstGeom prst="chevron">
            <a:avLst>
              <a:gd name="adj" fmla="val 20312"/>
            </a:avLst>
          </a:prstGeom>
          <a:solidFill>
            <a:srgbClr val="00B050"/>
          </a:solidFill>
          <a:ln>
            <a:solidFill>
              <a:srgbClr val="00B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GB" sz="4400" dirty="0" err="1">
                <a:latin typeface="Century Gothic" panose="020B0502020202020204" pitchFamily="34" charset="0"/>
              </a:rPr>
              <a:t>Collecte</a:t>
            </a:r>
            <a:endParaRPr lang="en-GB" sz="4400" dirty="0">
              <a:latin typeface="Century Gothic" panose="020B0502020202020204" pitchFamily="34" charset="0"/>
            </a:endParaRPr>
          </a:p>
        </p:txBody>
      </p:sp>
      <p:sp>
        <p:nvSpPr>
          <p:cNvPr id="13" name="Arrow: Chevron 14">
            <a:extLst>
              <a:ext uri="{FF2B5EF4-FFF2-40B4-BE49-F238E27FC236}">
                <a16:creationId xmlns:a16="http://schemas.microsoft.com/office/drawing/2014/main" id="{BAFA68C7-3F5D-486D-A5B1-79A832386320}"/>
              </a:ext>
            </a:extLst>
          </p:cNvPr>
          <p:cNvSpPr/>
          <p:nvPr/>
        </p:nvSpPr>
        <p:spPr>
          <a:xfrm>
            <a:off x="6837205" y="5703460"/>
            <a:ext cx="11979246" cy="953600"/>
          </a:xfrm>
          <a:prstGeom prst="chevron">
            <a:avLst>
              <a:gd name="adj" fmla="val 20312"/>
            </a:avLst>
          </a:prstGeom>
          <a:solidFill>
            <a:srgbClr val="33CC33"/>
          </a:solidFill>
          <a:ln>
            <a:solidFill>
              <a:srgbClr val="00B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GB" sz="4800" dirty="0" err="1">
                <a:latin typeface="Century Gothic" panose="020B0502020202020204" pitchFamily="34" charset="0"/>
              </a:rPr>
              <a:t>Traitement</a:t>
            </a:r>
            <a:r>
              <a:rPr lang="en-GB" sz="4800" dirty="0">
                <a:latin typeface="Century Gothic" panose="020B0502020202020204" pitchFamily="34" charset="0"/>
              </a:rPr>
              <a:t> et Stockage </a:t>
            </a:r>
          </a:p>
        </p:txBody>
      </p:sp>
      <p:sp>
        <p:nvSpPr>
          <p:cNvPr id="14" name="Arrow: Chevron 16">
            <a:extLst>
              <a:ext uri="{FF2B5EF4-FFF2-40B4-BE49-F238E27FC236}">
                <a16:creationId xmlns:a16="http://schemas.microsoft.com/office/drawing/2014/main" id="{CF94A910-C9E8-43FF-93EA-121AD8BE3B27}"/>
              </a:ext>
            </a:extLst>
          </p:cNvPr>
          <p:cNvSpPr/>
          <p:nvPr/>
        </p:nvSpPr>
        <p:spPr>
          <a:xfrm>
            <a:off x="18816451" y="5703427"/>
            <a:ext cx="5046322" cy="953602"/>
          </a:xfrm>
          <a:prstGeom prst="chevron">
            <a:avLst>
              <a:gd name="adj" fmla="val 20312"/>
            </a:avLst>
          </a:prstGeom>
          <a:solidFill>
            <a:srgbClr val="92D050"/>
          </a:solidFill>
          <a:ln>
            <a:solidFill>
              <a:srgbClr val="00B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GB" sz="3200" dirty="0">
                <a:latin typeface="Century Gothic" panose="020B0502020202020204" pitchFamily="34" charset="0"/>
              </a:rPr>
              <a:t>Analyse et Restitution  </a:t>
            </a:r>
          </a:p>
        </p:txBody>
      </p:sp>
      <p:cxnSp>
        <p:nvCxnSpPr>
          <p:cNvPr id="15" name="Connector: Elbow 29">
            <a:extLst>
              <a:ext uri="{FF2B5EF4-FFF2-40B4-BE49-F238E27FC236}">
                <a16:creationId xmlns:a16="http://schemas.microsoft.com/office/drawing/2014/main" id="{C736DDCC-D2D6-4E9F-9BAD-33CC2DC0E790}"/>
              </a:ext>
            </a:extLst>
          </p:cNvPr>
          <p:cNvCxnSpPr>
            <a:cxnSpLocks/>
            <a:stCxn id="11" idx="0"/>
            <a:endCxn id="14" idx="0"/>
          </p:cNvCxnSpPr>
          <p:nvPr/>
        </p:nvCxnSpPr>
        <p:spPr>
          <a:xfrm rot="5400000" flipH="1" flipV="1">
            <a:off x="11672859" y="-3797746"/>
            <a:ext cx="68731" cy="19071079"/>
          </a:xfrm>
          <a:prstGeom prst="bentConnector3">
            <a:avLst>
              <a:gd name="adj1" fmla="val 432601"/>
            </a:avLst>
          </a:prstGeom>
        </p:spPr>
        <p:style>
          <a:lnRef idx="3">
            <a:schemeClr val="accent2"/>
          </a:lnRef>
          <a:fillRef idx="0">
            <a:schemeClr val="accent2"/>
          </a:fillRef>
          <a:effectRef idx="2">
            <a:schemeClr val="accent2"/>
          </a:effectRef>
          <a:fontRef idx="minor">
            <a:schemeClr val="tx1"/>
          </a:fontRef>
        </p:style>
      </p:cxnSp>
      <p:sp>
        <p:nvSpPr>
          <p:cNvPr id="16" name="TextBox 31">
            <a:extLst>
              <a:ext uri="{FF2B5EF4-FFF2-40B4-BE49-F238E27FC236}">
                <a16:creationId xmlns:a16="http://schemas.microsoft.com/office/drawing/2014/main" id="{8A949213-D683-4C1A-82DA-85B9ADB7464A}"/>
              </a:ext>
            </a:extLst>
          </p:cNvPr>
          <p:cNvSpPr txBox="1">
            <a:spLocks/>
          </p:cNvSpPr>
          <p:nvPr/>
        </p:nvSpPr>
        <p:spPr>
          <a:xfrm>
            <a:off x="8155786" y="5006689"/>
            <a:ext cx="5632332" cy="492443"/>
          </a:xfrm>
          <a:prstGeom prst="rect">
            <a:avLst/>
          </a:prstGeom>
          <a:solidFill>
            <a:schemeClr val="bg1"/>
          </a:solidFill>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3174" lvl="1" indent="0">
              <a:spcBef>
                <a:spcPct val="30000"/>
              </a:spcBef>
              <a:buNone/>
            </a:pPr>
            <a:r>
              <a:rPr lang="fr-FR" sz="3200" b="1" dirty="0">
                <a:solidFill>
                  <a:srgbClr val="003300"/>
                </a:solidFill>
                <a:latin typeface="Century Gothic" panose="020B0502020202020204" pitchFamily="34" charset="0"/>
              </a:rPr>
              <a:t>Cycle de vie de la donnée </a:t>
            </a:r>
          </a:p>
        </p:txBody>
      </p:sp>
    </p:spTree>
    <p:extLst>
      <p:ext uri="{BB962C8B-B14F-4D97-AF65-F5344CB8AC3E}">
        <p14:creationId xmlns:p14="http://schemas.microsoft.com/office/powerpoint/2010/main" val="1906031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10BADCC-4A73-C20E-2312-7C2C2C47DAB9}"/>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0" y="0"/>
            <a:ext cx="24384000" cy="13716000"/>
          </a:xfrm>
          <a:prstGeom prst="rect">
            <a:avLst/>
          </a:prstGeom>
        </p:spPr>
      </p:pic>
      <p:pic>
        <p:nvPicPr>
          <p:cNvPr id="8" name="Image 7">
            <a:extLst>
              <a:ext uri="{FF2B5EF4-FFF2-40B4-BE49-F238E27FC236}">
                <a16:creationId xmlns:a16="http://schemas.microsoft.com/office/drawing/2014/main" id="{4835E7B4-0AAD-34BE-D602-9296497AB3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7288" y="922879"/>
            <a:ext cx="2873608" cy="1870580"/>
          </a:xfrm>
          <a:prstGeom prst="rect">
            <a:avLst/>
          </a:prstGeom>
        </p:spPr>
      </p:pic>
      <p:sp>
        <p:nvSpPr>
          <p:cNvPr id="6" name="ZoneTexte 5">
            <a:extLst>
              <a:ext uri="{FF2B5EF4-FFF2-40B4-BE49-F238E27FC236}">
                <a16:creationId xmlns:a16="http://schemas.microsoft.com/office/drawing/2014/main" id="{DA3B01E1-8533-43CE-A229-41C4EF10E4F0}"/>
              </a:ext>
            </a:extLst>
          </p:cNvPr>
          <p:cNvSpPr txBox="1"/>
          <p:nvPr/>
        </p:nvSpPr>
        <p:spPr>
          <a:xfrm>
            <a:off x="0" y="5280645"/>
            <a:ext cx="12081052" cy="3154710"/>
          </a:xfrm>
          <a:prstGeom prst="rect">
            <a:avLst/>
          </a:prstGeom>
          <a:noFill/>
        </p:spPr>
        <p:txBody>
          <a:bodyPr wrap="square">
            <a:spAutoFit/>
          </a:bodyPr>
          <a:lstStyle/>
          <a:p>
            <a:pPr algn="l"/>
            <a:r>
              <a:rPr lang="fr-FR" sz="19900" b="1" spc="0" dirty="0">
                <a:solidFill>
                  <a:srgbClr val="38A257"/>
                </a:solidFill>
                <a:effectLst>
                  <a:outerShdw blurRad="38100" dist="38100" dir="2700000" algn="tl">
                    <a:srgbClr val="000000">
                      <a:alpha val="43137"/>
                    </a:srgbClr>
                  </a:outerShdw>
                </a:effectLst>
                <a:latin typeface="Montserrat SemiBold" panose="00000700000000000000" pitchFamily="50" charset="0"/>
                <a:ea typeface="Open Sans" panose="020B0606030504020204" pitchFamily="34" charset="0"/>
                <a:cs typeface="Open Sans" panose="020B0606030504020204" pitchFamily="34" charset="0"/>
              </a:rPr>
              <a:t>KEYCLOAK</a:t>
            </a:r>
          </a:p>
        </p:txBody>
      </p:sp>
    </p:spTree>
    <p:extLst>
      <p:ext uri="{BB962C8B-B14F-4D97-AF65-F5344CB8AC3E}">
        <p14:creationId xmlns:p14="http://schemas.microsoft.com/office/powerpoint/2010/main" val="32892023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5">
            <a:extLst>
              <a:ext uri="{FF2B5EF4-FFF2-40B4-BE49-F238E27FC236}">
                <a16:creationId xmlns:a16="http://schemas.microsoft.com/office/drawing/2014/main" id="{F0E1C14F-C8AD-0C75-F991-A5C19E4677D0}"/>
              </a:ext>
            </a:extLst>
          </p:cNvPr>
          <p:cNvSpPr txBox="1"/>
          <p:nvPr/>
        </p:nvSpPr>
        <p:spPr>
          <a:xfrm>
            <a:off x="6850573" y="426724"/>
            <a:ext cx="10629354" cy="1415772"/>
          </a:xfrm>
          <a:prstGeom prst="rect">
            <a:avLst/>
          </a:prstGeom>
        </p:spPr>
        <p:txBody>
          <a:bodyPr vert="horz" lIns="182880" tIns="91440" rIns="182880" bIns="91440" rtlCol="0" anchor="ctr">
            <a:normAutofit/>
          </a:bodyPr>
          <a:lstStyle>
            <a:defPPr>
              <a:defRPr lang="fr-FR"/>
            </a:defPPr>
            <a:lvl1pPr algn="ctr">
              <a:lnSpc>
                <a:spcPct val="90000"/>
              </a:lnSpc>
              <a:spcBef>
                <a:spcPct val="0"/>
              </a:spcBef>
              <a:spcAft>
                <a:spcPts val="600"/>
              </a:spcAft>
              <a:defRPr sz="4400" b="1">
                <a:latin typeface="+mj-lt"/>
                <a:ea typeface="+mj-ea"/>
                <a:cs typeface="+mj-cs"/>
              </a:defRPr>
            </a:lvl1pPr>
          </a:lstStyle>
          <a:p>
            <a:r>
              <a:rPr lang="fr-FR" altLang="ko-KR" sz="6400" dirty="0">
                <a:latin typeface="Poppins" panose="00000500000000000000" pitchFamily="50" charset="0"/>
                <a:cs typeface="Poppins" panose="00000500000000000000" pitchFamily="50" charset="0"/>
              </a:rPr>
              <a:t>Chantier  : BIG DATA</a:t>
            </a:r>
          </a:p>
        </p:txBody>
      </p:sp>
      <p:sp>
        <p:nvSpPr>
          <p:cNvPr id="10" name="TextBox 25">
            <a:extLst>
              <a:ext uri="{FF2B5EF4-FFF2-40B4-BE49-F238E27FC236}">
                <a16:creationId xmlns:a16="http://schemas.microsoft.com/office/drawing/2014/main" id="{2C74DE8D-5F87-4B28-BEA6-F0521C5537FD}"/>
              </a:ext>
            </a:extLst>
          </p:cNvPr>
          <p:cNvSpPr txBox="1"/>
          <p:nvPr/>
        </p:nvSpPr>
        <p:spPr>
          <a:xfrm>
            <a:off x="-96645" y="1905931"/>
            <a:ext cx="23404882" cy="923330"/>
          </a:xfrm>
          <a:prstGeom prst="rect">
            <a:avLst/>
          </a:prstGeom>
          <a:solidFill>
            <a:schemeClr val="bg2"/>
          </a:solidFill>
          <a:ln>
            <a:noFill/>
          </a:ln>
        </p:spPr>
        <p:txBody>
          <a:bodyPr wrap="square" lIns="216000" rIns="216000" rtlCol="0">
            <a:spAutoFit/>
          </a:bodyPr>
          <a:lstStyle>
            <a:defPPr>
              <a:defRPr lang="fr-FR"/>
            </a:defPPr>
            <a:lvl1pPr>
              <a:defRPr sz="3200" b="1">
                <a:solidFill>
                  <a:srgbClr val="00B050"/>
                </a:solidFill>
                <a:latin typeface="Trebuchet MS" panose="020B0603020202020204" pitchFamily="34" charset="0"/>
                <a:ea typeface="맑은 고딕" panose="020B0503020000020004" pitchFamily="34" charset="-127"/>
                <a:cs typeface="Arial" pitchFamily="34" charset="0"/>
              </a:defRPr>
            </a:lvl1pPr>
          </a:lstStyle>
          <a:p>
            <a:r>
              <a:rPr lang="fr-FR" altLang="ko-KR" sz="5400" dirty="0"/>
              <a:t>La BIG DATA: Architecture fonctionnelle</a:t>
            </a:r>
          </a:p>
        </p:txBody>
      </p:sp>
      <p:pic>
        <p:nvPicPr>
          <p:cNvPr id="1026" name="Picture 2" descr="Modern Data Architecture: An Overview of Lambda and Kappa Architectures |  Credera">
            <a:extLst>
              <a:ext uri="{FF2B5EF4-FFF2-40B4-BE49-F238E27FC236}">
                <a16:creationId xmlns:a16="http://schemas.microsoft.com/office/drawing/2014/main" id="{B818DE3A-6240-4154-8FAA-B7D84CADF2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1698" y="3138914"/>
            <a:ext cx="17420240" cy="926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402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C90E79-8948-46E5-95E3-E4801E392ACB}"/>
              </a:ext>
            </a:extLst>
          </p:cNvPr>
          <p:cNvSpPr txBox="1">
            <a:spLocks/>
          </p:cNvSpPr>
          <p:nvPr/>
        </p:nvSpPr>
        <p:spPr>
          <a:xfrm>
            <a:off x="3541143" y="403994"/>
            <a:ext cx="17301714" cy="823700"/>
          </a:xfrm>
          <a:prstGeom prst="rect">
            <a:avLst/>
          </a:prstGeom>
        </p:spPr>
        <p:txBody>
          <a:bodyPr vert="horz" lIns="182880" tIns="91440" rIns="182880" bIns="9144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defRPr/>
            </a:pPr>
            <a:r>
              <a:rPr lang="fr-FR" sz="5600" b="1" dirty="0">
                <a:solidFill>
                  <a:prstClr val="white"/>
                </a:solidFill>
                <a:latin typeface="Gill Sans MT"/>
              </a:rPr>
              <a:t>RAPPEL  DU CONTEXTE DE L’AGILE AT SCALE</a:t>
            </a:r>
            <a:endParaRPr lang="fr-FR" sz="5600" dirty="0">
              <a:solidFill>
                <a:prstClr val="white"/>
              </a:solidFill>
              <a:latin typeface="Gill Sans MT"/>
            </a:endParaRPr>
          </a:p>
        </p:txBody>
      </p:sp>
      <p:pic>
        <p:nvPicPr>
          <p:cNvPr id="4" name="Image 3">
            <a:extLst>
              <a:ext uri="{FF2B5EF4-FFF2-40B4-BE49-F238E27FC236}">
                <a16:creationId xmlns:a16="http://schemas.microsoft.com/office/drawing/2014/main" id="{2CE4A1E5-BBC9-460A-A058-BE42CFCC9BB9}"/>
              </a:ext>
            </a:extLst>
          </p:cNvPr>
          <p:cNvPicPr>
            <a:picLocks noChangeAspect="1"/>
          </p:cNvPicPr>
          <p:nvPr/>
        </p:nvPicPr>
        <p:blipFill>
          <a:blip r:embed="rId3"/>
          <a:stretch>
            <a:fillRect/>
          </a:stretch>
        </p:blipFill>
        <p:spPr>
          <a:xfrm>
            <a:off x="1" y="2260552"/>
            <a:ext cx="11942546" cy="5120792"/>
          </a:xfrm>
          <a:prstGeom prst="rect">
            <a:avLst/>
          </a:prstGeom>
        </p:spPr>
      </p:pic>
      <p:pic>
        <p:nvPicPr>
          <p:cNvPr id="6" name="Image 5">
            <a:extLst>
              <a:ext uri="{FF2B5EF4-FFF2-40B4-BE49-F238E27FC236}">
                <a16:creationId xmlns:a16="http://schemas.microsoft.com/office/drawing/2014/main" id="{755CC91E-C2E8-40B9-B17A-FB52C90B6CFB}"/>
              </a:ext>
            </a:extLst>
          </p:cNvPr>
          <p:cNvPicPr>
            <a:picLocks noChangeAspect="1"/>
          </p:cNvPicPr>
          <p:nvPr/>
        </p:nvPicPr>
        <p:blipFill>
          <a:blip r:embed="rId4"/>
          <a:stretch>
            <a:fillRect/>
          </a:stretch>
        </p:blipFill>
        <p:spPr>
          <a:xfrm>
            <a:off x="8558783" y="6583932"/>
            <a:ext cx="15287714" cy="6583580"/>
          </a:xfrm>
          <a:prstGeom prst="rect">
            <a:avLst/>
          </a:prstGeom>
        </p:spPr>
      </p:pic>
      <p:sp>
        <p:nvSpPr>
          <p:cNvPr id="7" name="Rectangle 6">
            <a:extLst>
              <a:ext uri="{FF2B5EF4-FFF2-40B4-BE49-F238E27FC236}">
                <a16:creationId xmlns:a16="http://schemas.microsoft.com/office/drawing/2014/main" id="{7DC8BF58-3B1C-4059-B76D-5E12EFDDC4FF}"/>
              </a:ext>
            </a:extLst>
          </p:cNvPr>
          <p:cNvSpPr/>
          <p:nvPr/>
        </p:nvSpPr>
        <p:spPr>
          <a:xfrm>
            <a:off x="537503" y="7798230"/>
            <a:ext cx="7296912" cy="4154984"/>
          </a:xfrm>
          <a:prstGeom prst="rect">
            <a:avLst/>
          </a:prstGeom>
        </p:spPr>
        <p:txBody>
          <a:bodyPr wrap="square">
            <a:spAutoFit/>
          </a:bodyPr>
          <a:lstStyle/>
          <a:p>
            <a:r>
              <a:rPr lang="fr-FR" altLang="en-US" sz="4400" dirty="0">
                <a:latin typeface="Gill Sans MT" panose="020B0502020104020203" pitchFamily="34" charset="0"/>
              </a:rPr>
              <a:t>Introduire de l’agilité a travers toutes les activités de l’entreprise, notamment au sein de la chaine de valeur applicative avec des impacts significatifs sur le client final</a:t>
            </a:r>
            <a:endParaRPr lang="fr-FR" sz="4400" dirty="0">
              <a:latin typeface="Gill Sans MT" panose="020B0502020104020203" pitchFamily="34" charset="0"/>
            </a:endParaRPr>
          </a:p>
        </p:txBody>
      </p:sp>
      <p:sp>
        <p:nvSpPr>
          <p:cNvPr id="11" name="Flèche : angle droit à deux pointes 10">
            <a:extLst>
              <a:ext uri="{FF2B5EF4-FFF2-40B4-BE49-F238E27FC236}">
                <a16:creationId xmlns:a16="http://schemas.microsoft.com/office/drawing/2014/main" id="{16380B57-75B8-4C70-8C2A-5FA08E491A1E}"/>
              </a:ext>
            </a:extLst>
          </p:cNvPr>
          <p:cNvSpPr/>
          <p:nvPr/>
        </p:nvSpPr>
        <p:spPr>
          <a:xfrm rot="16200000">
            <a:off x="12026832" y="4462272"/>
            <a:ext cx="3035808" cy="1755648"/>
          </a:xfrm>
          <a:prstGeom prst="leftUpArrow">
            <a:avLst>
              <a:gd name="adj1" fmla="val 27083"/>
              <a:gd name="adj2" fmla="val 25000"/>
              <a:gd name="adj3" fmla="val 25000"/>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7200" dirty="0"/>
              <a:t> </a:t>
            </a:r>
          </a:p>
        </p:txBody>
      </p:sp>
    </p:spTree>
    <p:extLst>
      <p:ext uri="{BB962C8B-B14F-4D97-AF65-F5344CB8AC3E}">
        <p14:creationId xmlns:p14="http://schemas.microsoft.com/office/powerpoint/2010/main" val="162475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ZoneTexte 16">
            <a:extLst>
              <a:ext uri="{FF2B5EF4-FFF2-40B4-BE49-F238E27FC236}">
                <a16:creationId xmlns:a16="http://schemas.microsoft.com/office/drawing/2014/main" id="{C9517163-64D9-4738-A19F-091B8DDF939F}"/>
              </a:ext>
            </a:extLst>
          </p:cNvPr>
          <p:cNvSpPr txBox="1"/>
          <p:nvPr/>
        </p:nvSpPr>
        <p:spPr>
          <a:xfrm>
            <a:off x="4669818" y="77712"/>
            <a:ext cx="15044364" cy="1200329"/>
          </a:xfrm>
          <a:prstGeom prst="rect">
            <a:avLst/>
          </a:prstGeom>
          <a:noFill/>
        </p:spPr>
        <p:txBody>
          <a:bodyPr wrap="square" rtlCol="0">
            <a:spAutoFit/>
          </a:bodyPr>
          <a:lstStyle/>
          <a:p>
            <a:r>
              <a:rPr lang="fr-FR" sz="7200" b="1" dirty="0">
                <a:solidFill>
                  <a:schemeClr val="bg1"/>
                </a:solidFill>
                <a:latin typeface="Montserrat" panose="00000500000000000000" pitchFamily="2" charset="0"/>
                <a:cs typeface="Calibri" panose="020F0502020204030204" pitchFamily="34" charset="0"/>
              </a:rPr>
              <a:t>CARTOGRAPHIE  DU  SI</a:t>
            </a:r>
          </a:p>
        </p:txBody>
      </p:sp>
      <p:sp>
        <p:nvSpPr>
          <p:cNvPr id="24" name="ZoneTexte 23">
            <a:extLst>
              <a:ext uri="{FF2B5EF4-FFF2-40B4-BE49-F238E27FC236}">
                <a16:creationId xmlns:a16="http://schemas.microsoft.com/office/drawing/2014/main" id="{4E2229AD-831E-4E15-A1A3-924DA94C6245}"/>
              </a:ext>
            </a:extLst>
          </p:cNvPr>
          <p:cNvSpPr txBox="1"/>
          <p:nvPr/>
        </p:nvSpPr>
        <p:spPr>
          <a:xfrm>
            <a:off x="1054943" y="2120000"/>
            <a:ext cx="8863442" cy="584775"/>
          </a:xfrm>
          <a:prstGeom prst="rect">
            <a:avLst/>
          </a:prstGeom>
          <a:noFill/>
        </p:spPr>
        <p:txBody>
          <a:bodyPr wrap="square" rtlCol="0">
            <a:spAutoFit/>
          </a:bodyPr>
          <a:lstStyle>
            <a:defPPr>
              <a:defRPr lang="fr-FR"/>
            </a:defPPr>
            <a:lvl1pPr>
              <a:defRPr b="1">
                <a:solidFill>
                  <a:schemeClr val="accent1"/>
                </a:solidFill>
                <a:latin typeface="Montserrat" panose="00000500000000000000" pitchFamily="2" charset="0"/>
                <a:cs typeface="Calibri" panose="020F0502020204030204" pitchFamily="34" charset="0"/>
              </a:defRPr>
            </a:lvl1pPr>
          </a:lstStyle>
          <a:p>
            <a:r>
              <a:rPr lang="fr-FR" sz="3200" dirty="0"/>
              <a:t>Cartographie applicative du SI</a:t>
            </a:r>
            <a:endParaRPr lang="fr-FR" sz="2800" u="sng" dirty="0"/>
          </a:p>
        </p:txBody>
      </p:sp>
      <p:pic>
        <p:nvPicPr>
          <p:cNvPr id="7" name="Image 6">
            <a:extLst>
              <a:ext uri="{FF2B5EF4-FFF2-40B4-BE49-F238E27FC236}">
                <a16:creationId xmlns:a16="http://schemas.microsoft.com/office/drawing/2014/main" id="{E4D15EFC-BF8E-4563-AC50-C11FD97F50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9939" y="3003699"/>
            <a:ext cx="23434062" cy="8592302"/>
          </a:xfrm>
          <a:prstGeom prst="rect">
            <a:avLst/>
          </a:prstGeom>
        </p:spPr>
      </p:pic>
    </p:spTree>
    <p:extLst>
      <p:ext uri="{BB962C8B-B14F-4D97-AF65-F5344CB8AC3E}">
        <p14:creationId xmlns:p14="http://schemas.microsoft.com/office/powerpoint/2010/main" val="3105355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D8E0F4-2B32-49A6-ADAA-657CA4DA536F}"/>
              </a:ext>
            </a:extLst>
          </p:cNvPr>
          <p:cNvSpPr>
            <a:spLocks noGrp="1"/>
          </p:cNvSpPr>
          <p:nvPr>
            <p:ph type="title"/>
          </p:nvPr>
        </p:nvSpPr>
        <p:spPr>
          <a:xfrm>
            <a:off x="1080848" y="376865"/>
            <a:ext cx="21031200" cy="1104706"/>
          </a:xfrm>
        </p:spPr>
        <p:txBody>
          <a:bodyPr>
            <a:noAutofit/>
          </a:bodyPr>
          <a:lstStyle/>
          <a:p>
            <a:r>
              <a:rPr lang="fr-FR" sz="5600" b="1" dirty="0">
                <a:latin typeface="Montserrat" panose="00000500000000000000" pitchFamily="2" charset="0"/>
              </a:rPr>
              <a:t>                    </a:t>
            </a:r>
            <a:r>
              <a:rPr lang="fr-FR" sz="8000" b="1" dirty="0">
                <a:solidFill>
                  <a:schemeClr val="bg1"/>
                </a:solidFill>
                <a:latin typeface="Montserrat" panose="00000500000000000000" pitchFamily="2" charset="0"/>
              </a:rPr>
              <a:t>Bilan  et Perspectives</a:t>
            </a:r>
          </a:p>
        </p:txBody>
      </p:sp>
      <p:grpSp>
        <p:nvGrpSpPr>
          <p:cNvPr id="46" name="Groupe 45">
            <a:extLst>
              <a:ext uri="{FF2B5EF4-FFF2-40B4-BE49-F238E27FC236}">
                <a16:creationId xmlns:a16="http://schemas.microsoft.com/office/drawing/2014/main" id="{F05AC94B-85FE-42B0-80CD-D70211225FB5}"/>
              </a:ext>
            </a:extLst>
          </p:cNvPr>
          <p:cNvGrpSpPr/>
          <p:nvPr/>
        </p:nvGrpSpPr>
        <p:grpSpPr>
          <a:xfrm>
            <a:off x="165231" y="2131236"/>
            <a:ext cx="23835646" cy="9709352"/>
            <a:chOff x="82615" y="1065618"/>
            <a:chExt cx="11917823" cy="4854676"/>
          </a:xfrm>
        </p:grpSpPr>
        <p:sp>
          <p:nvSpPr>
            <p:cNvPr id="47" name="Forme libre 22">
              <a:extLst>
                <a:ext uri="{FF2B5EF4-FFF2-40B4-BE49-F238E27FC236}">
                  <a16:creationId xmlns:a16="http://schemas.microsoft.com/office/drawing/2014/main" id="{3311607E-255C-4A6B-9496-34D8CB014690}"/>
                </a:ext>
              </a:extLst>
            </p:cNvPr>
            <p:cNvSpPr/>
            <p:nvPr/>
          </p:nvSpPr>
          <p:spPr>
            <a:xfrm>
              <a:off x="7495060" y="1510919"/>
              <a:ext cx="2037489" cy="1025117"/>
            </a:xfrm>
            <a:prstGeom prst="roundRect">
              <a:avLst/>
            </a:prstGeom>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Formation, REX, Sensibilisation</a:t>
              </a:r>
            </a:p>
          </p:txBody>
        </p:sp>
        <p:sp>
          <p:nvSpPr>
            <p:cNvPr id="48" name="Forme libre 23">
              <a:extLst>
                <a:ext uri="{FF2B5EF4-FFF2-40B4-BE49-F238E27FC236}">
                  <a16:creationId xmlns:a16="http://schemas.microsoft.com/office/drawing/2014/main" id="{B0BD65C4-E296-4C6E-89B8-705C7A3DDE6E}"/>
                </a:ext>
              </a:extLst>
            </p:cNvPr>
            <p:cNvSpPr/>
            <p:nvPr/>
          </p:nvSpPr>
          <p:spPr>
            <a:xfrm>
              <a:off x="5114257" y="1483823"/>
              <a:ext cx="2037489" cy="1023402"/>
            </a:xfrm>
            <a:prstGeom prst="roundRect">
              <a:avLst/>
            </a:prstGeom>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CVATL / Template/ Exigences / Etage Projet</a:t>
              </a:r>
            </a:p>
          </p:txBody>
        </p:sp>
        <p:sp>
          <p:nvSpPr>
            <p:cNvPr id="49" name="Forme libre 25">
              <a:extLst>
                <a:ext uri="{FF2B5EF4-FFF2-40B4-BE49-F238E27FC236}">
                  <a16:creationId xmlns:a16="http://schemas.microsoft.com/office/drawing/2014/main" id="{D5970400-2A9A-448D-A80A-B56B7EC89FBB}"/>
                </a:ext>
              </a:extLst>
            </p:cNvPr>
            <p:cNvSpPr/>
            <p:nvPr/>
          </p:nvSpPr>
          <p:spPr>
            <a:xfrm>
              <a:off x="5204392" y="4896892"/>
              <a:ext cx="2037489" cy="1023402"/>
            </a:xfrm>
            <a:prstGeom prst="roundRect">
              <a:avLst/>
            </a:prstGeom>
            <a:solidFill>
              <a:schemeClr val="accent1">
                <a:lumMod val="20000"/>
                <a:lumOff val="80000"/>
              </a:schemeClr>
            </a:solidFill>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Salle agile at </a:t>
              </a:r>
              <a:r>
                <a:rPr lang="fr-FR" sz="2800" b="1" dirty="0" err="1">
                  <a:solidFill>
                    <a:srgbClr val="003300"/>
                  </a:solidFill>
                  <a:latin typeface="Frutiger 55 Roman"/>
                  <a:ea typeface="ヒラギノ角ゴ Pro W3"/>
                </a:rPr>
                <a:t>scale</a:t>
              </a:r>
              <a:endParaRPr lang="fr-FR" sz="2800" b="1" dirty="0">
                <a:solidFill>
                  <a:srgbClr val="003300"/>
                </a:solidFill>
                <a:latin typeface="Frutiger 55 Roman"/>
                <a:ea typeface="ヒラギノ角ゴ Pro W3"/>
              </a:endParaRPr>
            </a:p>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Animation du Portail des Architectes</a:t>
              </a:r>
            </a:p>
          </p:txBody>
        </p:sp>
        <p:sp>
          <p:nvSpPr>
            <p:cNvPr id="50" name="Forme libre 26">
              <a:extLst>
                <a:ext uri="{FF2B5EF4-FFF2-40B4-BE49-F238E27FC236}">
                  <a16:creationId xmlns:a16="http://schemas.microsoft.com/office/drawing/2014/main" id="{4BB23AE4-9C3A-4788-8BDD-A90446439D77}"/>
                </a:ext>
              </a:extLst>
            </p:cNvPr>
            <p:cNvSpPr/>
            <p:nvPr/>
          </p:nvSpPr>
          <p:spPr>
            <a:xfrm>
              <a:off x="7547980" y="4842983"/>
              <a:ext cx="2037489" cy="1023402"/>
            </a:xfrm>
            <a:prstGeom prst="roundRect">
              <a:avLst/>
            </a:prstGeom>
            <a:solidFill>
              <a:schemeClr val="accent1">
                <a:lumMod val="20000"/>
                <a:lumOff val="80000"/>
              </a:schemeClr>
            </a:solidFill>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endParaRPr lang="fr-FR" sz="2800" b="1" dirty="0">
                <a:solidFill>
                  <a:srgbClr val="003300"/>
                </a:solidFill>
                <a:latin typeface="Frutiger 55 Roman"/>
                <a:ea typeface="ヒラギノ角ゴ Pro W3"/>
              </a:endParaRPr>
            </a:p>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Préparer la transformation du SI (Schéma directeur et mise en </a:t>
              </a:r>
              <a:r>
                <a:rPr lang="fr-FR" sz="2800" b="1" dirty="0" err="1">
                  <a:solidFill>
                    <a:srgbClr val="003300"/>
                  </a:solidFill>
                  <a:latin typeface="Frutiger 55 Roman"/>
                  <a:ea typeface="ヒラギノ角ゴ Pro W3"/>
                </a:rPr>
                <a:t>oeuvre</a:t>
              </a:r>
              <a:r>
                <a:rPr lang="fr-FR" sz="2800" b="1" dirty="0">
                  <a:solidFill>
                    <a:srgbClr val="003300"/>
                  </a:solidFill>
                  <a:latin typeface="Frutiger 55 Roman"/>
                  <a:ea typeface="ヒラギノ角ゴ Pro W3"/>
                </a:rPr>
                <a:t>)</a:t>
              </a:r>
            </a:p>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 </a:t>
              </a:r>
            </a:p>
          </p:txBody>
        </p:sp>
        <p:sp>
          <p:nvSpPr>
            <p:cNvPr id="51" name="Forme libre 27">
              <a:extLst>
                <a:ext uri="{FF2B5EF4-FFF2-40B4-BE49-F238E27FC236}">
                  <a16:creationId xmlns:a16="http://schemas.microsoft.com/office/drawing/2014/main" id="{3D90591A-08D9-42A1-98EB-9EBC4ADF51C9}"/>
                </a:ext>
              </a:extLst>
            </p:cNvPr>
            <p:cNvSpPr/>
            <p:nvPr/>
          </p:nvSpPr>
          <p:spPr>
            <a:xfrm>
              <a:off x="9962949" y="4891926"/>
              <a:ext cx="2037489" cy="1023402"/>
            </a:xfrm>
            <a:prstGeom prst="roundRect">
              <a:avLst/>
            </a:prstGeom>
            <a:solidFill>
              <a:schemeClr val="accent1">
                <a:lumMod val="20000"/>
                <a:lumOff val="80000"/>
              </a:schemeClr>
            </a:solidFill>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Aft>
                  <a:spcPct val="35000"/>
                </a:spcAft>
              </a:pPr>
              <a:r>
                <a:rPr lang="fr-FR" sz="2800" b="1" dirty="0">
                  <a:solidFill>
                    <a:srgbClr val="003300"/>
                  </a:solidFill>
                  <a:latin typeface="Frutiger 55 Roman"/>
                  <a:ea typeface="ヒラギノ角ゴ Pro W3"/>
                </a:rPr>
                <a:t>Avoir une équipe dédiée à l’innovation et aux </a:t>
              </a:r>
              <a:r>
                <a:rPr lang="fr-FR" sz="2800" b="1" dirty="0" err="1">
                  <a:solidFill>
                    <a:srgbClr val="003300"/>
                  </a:solidFill>
                  <a:latin typeface="Frutiger 55 Roman"/>
                  <a:ea typeface="ヒラギノ角ゴ Pro W3"/>
                </a:rPr>
                <a:t>POCs</a:t>
              </a:r>
              <a:r>
                <a:rPr lang="fr-FR" sz="2800" b="1" dirty="0">
                  <a:solidFill>
                    <a:srgbClr val="003300"/>
                  </a:solidFill>
                  <a:latin typeface="Frutiger 55 Roman"/>
                  <a:ea typeface="ヒラギノ角ゴ Pro W3"/>
                </a:rPr>
                <a:t> / Agile MVP </a:t>
              </a:r>
            </a:p>
          </p:txBody>
        </p:sp>
        <p:sp>
          <p:nvSpPr>
            <p:cNvPr id="52" name="Forme libre 28">
              <a:extLst>
                <a:ext uri="{FF2B5EF4-FFF2-40B4-BE49-F238E27FC236}">
                  <a16:creationId xmlns:a16="http://schemas.microsoft.com/office/drawing/2014/main" id="{BA8FD43D-08A3-4D0F-890A-96E942867E71}"/>
                </a:ext>
              </a:extLst>
            </p:cNvPr>
            <p:cNvSpPr/>
            <p:nvPr/>
          </p:nvSpPr>
          <p:spPr>
            <a:xfrm>
              <a:off x="7526822" y="3159863"/>
              <a:ext cx="2037489" cy="1023402"/>
            </a:xfrm>
            <a:prstGeom prst="roundRect">
              <a:avLst/>
            </a:prstGeom>
            <a:solidFill>
              <a:schemeClr val="accent2">
                <a:lumMod val="20000"/>
                <a:lumOff val="80000"/>
              </a:schemeClr>
            </a:solidFill>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600" b="1" dirty="0">
                  <a:solidFill>
                    <a:srgbClr val="003300"/>
                  </a:solidFill>
                  <a:latin typeface="Frutiger 55 Roman"/>
                </a:rPr>
                <a:t>Accélérer  la mise en œuvre Architecture d’entreprise et Architecture de référence</a:t>
              </a:r>
            </a:p>
          </p:txBody>
        </p:sp>
        <p:sp>
          <p:nvSpPr>
            <p:cNvPr id="53" name="Forme libre 29">
              <a:extLst>
                <a:ext uri="{FF2B5EF4-FFF2-40B4-BE49-F238E27FC236}">
                  <a16:creationId xmlns:a16="http://schemas.microsoft.com/office/drawing/2014/main" id="{69694DB1-2E31-42E8-B8E1-22765BB5542C}"/>
                </a:ext>
              </a:extLst>
            </p:cNvPr>
            <p:cNvSpPr/>
            <p:nvPr/>
          </p:nvSpPr>
          <p:spPr>
            <a:xfrm>
              <a:off x="4955729" y="3151082"/>
              <a:ext cx="2206621" cy="1043735"/>
            </a:xfrm>
            <a:prstGeom prst="roundRect">
              <a:avLst/>
            </a:prstGeom>
            <a:solidFill>
              <a:schemeClr val="accent2">
                <a:lumMod val="20000"/>
                <a:lumOff val="80000"/>
              </a:schemeClr>
            </a:solidFill>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dirty="0">
                  <a:solidFill>
                    <a:srgbClr val="003300"/>
                  </a:solidFill>
                  <a:latin typeface="Frutiger 55 Roman"/>
                </a:rPr>
                <a:t>Finaliser les Projets :  API Manager /ESB, BIG Analytics, IAM SSO , Externalisation Comptable, Hub IOT .</a:t>
              </a:r>
            </a:p>
          </p:txBody>
        </p:sp>
        <p:sp>
          <p:nvSpPr>
            <p:cNvPr id="54" name="Forme libre 30">
              <a:extLst>
                <a:ext uri="{FF2B5EF4-FFF2-40B4-BE49-F238E27FC236}">
                  <a16:creationId xmlns:a16="http://schemas.microsoft.com/office/drawing/2014/main" id="{784E725B-96CB-4B95-A389-F3DFA01AB102}"/>
                </a:ext>
              </a:extLst>
            </p:cNvPr>
            <p:cNvSpPr/>
            <p:nvPr/>
          </p:nvSpPr>
          <p:spPr>
            <a:xfrm>
              <a:off x="9928783" y="3151729"/>
              <a:ext cx="2037489" cy="1023402"/>
            </a:xfrm>
            <a:prstGeom prst="roundRect">
              <a:avLst/>
            </a:prstGeom>
            <a:solidFill>
              <a:schemeClr val="accent2">
                <a:lumMod val="20000"/>
                <a:lumOff val="80000"/>
              </a:schemeClr>
            </a:solidFill>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Accélérer la mise en œuvre de l’Agile at </a:t>
              </a:r>
              <a:r>
                <a:rPr lang="fr-FR" sz="2800" b="1" dirty="0" err="1">
                  <a:solidFill>
                    <a:srgbClr val="003300"/>
                  </a:solidFill>
                  <a:latin typeface="Frutiger 55 Roman"/>
                  <a:ea typeface="ヒラギノ角ゴ Pro W3"/>
                </a:rPr>
                <a:t>Scale</a:t>
              </a:r>
              <a:r>
                <a:rPr lang="fr-FR" sz="2800" b="1" dirty="0">
                  <a:solidFill>
                    <a:srgbClr val="003300"/>
                  </a:solidFill>
                  <a:latin typeface="Frutiger 55 Roman"/>
                  <a:ea typeface="ヒラギノ角ゴ Pro W3"/>
                </a:rPr>
                <a:t>/</a:t>
              </a:r>
              <a:r>
                <a:rPr lang="fr-FR" sz="2800" b="1" dirty="0" err="1">
                  <a:solidFill>
                    <a:srgbClr val="003300"/>
                  </a:solidFill>
                  <a:latin typeface="Frutiger 55 Roman"/>
                  <a:ea typeface="ヒラギノ角ゴ Pro W3"/>
                </a:rPr>
                <a:t>DevSecOps</a:t>
              </a:r>
              <a:endParaRPr lang="fr-FR" sz="2800" b="1" dirty="0">
                <a:solidFill>
                  <a:srgbClr val="003300"/>
                </a:solidFill>
                <a:latin typeface="Frutiger 55 Roman"/>
                <a:ea typeface="ヒラギノ角ゴ Pro W3"/>
              </a:endParaRPr>
            </a:p>
          </p:txBody>
        </p:sp>
        <p:sp>
          <p:nvSpPr>
            <p:cNvPr id="55" name="Oval 5">
              <a:extLst>
                <a:ext uri="{FF2B5EF4-FFF2-40B4-BE49-F238E27FC236}">
                  <a16:creationId xmlns:a16="http://schemas.microsoft.com/office/drawing/2014/main" id="{E0789AE2-B178-4212-9FF3-26C9E77F8494}"/>
                </a:ext>
              </a:extLst>
            </p:cNvPr>
            <p:cNvSpPr/>
            <p:nvPr/>
          </p:nvSpPr>
          <p:spPr>
            <a:xfrm>
              <a:off x="7367980" y="1468130"/>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4</a:t>
              </a:r>
            </a:p>
          </p:txBody>
        </p:sp>
        <p:sp>
          <p:nvSpPr>
            <p:cNvPr id="56" name="Oval 21">
              <a:extLst>
                <a:ext uri="{FF2B5EF4-FFF2-40B4-BE49-F238E27FC236}">
                  <a16:creationId xmlns:a16="http://schemas.microsoft.com/office/drawing/2014/main" id="{ACFA24EB-7F86-4AFD-93EB-127ED604F2A8}"/>
                </a:ext>
              </a:extLst>
            </p:cNvPr>
            <p:cNvSpPr/>
            <p:nvPr/>
          </p:nvSpPr>
          <p:spPr>
            <a:xfrm>
              <a:off x="4934257" y="3018943"/>
              <a:ext cx="360000" cy="31918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3</a:t>
              </a:r>
            </a:p>
          </p:txBody>
        </p:sp>
        <p:sp>
          <p:nvSpPr>
            <p:cNvPr id="57" name="Oval 23">
              <a:extLst>
                <a:ext uri="{FF2B5EF4-FFF2-40B4-BE49-F238E27FC236}">
                  <a16:creationId xmlns:a16="http://schemas.microsoft.com/office/drawing/2014/main" id="{067711E0-5404-4CB5-96E5-E95FA642E11A}"/>
                </a:ext>
              </a:extLst>
            </p:cNvPr>
            <p:cNvSpPr/>
            <p:nvPr/>
          </p:nvSpPr>
          <p:spPr>
            <a:xfrm>
              <a:off x="7393352" y="3049308"/>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4</a:t>
              </a:r>
            </a:p>
          </p:txBody>
        </p:sp>
        <p:sp>
          <p:nvSpPr>
            <p:cNvPr id="58" name="Oval 25">
              <a:extLst>
                <a:ext uri="{FF2B5EF4-FFF2-40B4-BE49-F238E27FC236}">
                  <a16:creationId xmlns:a16="http://schemas.microsoft.com/office/drawing/2014/main" id="{2BACA5FB-3406-442E-9463-2E0019B6BFC7}"/>
                </a:ext>
              </a:extLst>
            </p:cNvPr>
            <p:cNvSpPr/>
            <p:nvPr/>
          </p:nvSpPr>
          <p:spPr>
            <a:xfrm>
              <a:off x="9782949" y="3000196"/>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5</a:t>
              </a:r>
            </a:p>
          </p:txBody>
        </p:sp>
        <p:sp>
          <p:nvSpPr>
            <p:cNvPr id="59" name="Oval 27">
              <a:extLst>
                <a:ext uri="{FF2B5EF4-FFF2-40B4-BE49-F238E27FC236}">
                  <a16:creationId xmlns:a16="http://schemas.microsoft.com/office/drawing/2014/main" id="{57AF9091-AB2D-4952-AF7A-E1F3CBA24650}"/>
                </a:ext>
              </a:extLst>
            </p:cNvPr>
            <p:cNvSpPr/>
            <p:nvPr/>
          </p:nvSpPr>
          <p:spPr>
            <a:xfrm>
              <a:off x="5017307" y="4722782"/>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3</a:t>
              </a:r>
            </a:p>
          </p:txBody>
        </p:sp>
        <p:sp>
          <p:nvSpPr>
            <p:cNvPr id="60" name="Oval 29">
              <a:extLst>
                <a:ext uri="{FF2B5EF4-FFF2-40B4-BE49-F238E27FC236}">
                  <a16:creationId xmlns:a16="http://schemas.microsoft.com/office/drawing/2014/main" id="{D16201AB-5488-4270-B3A5-246666047298}"/>
                </a:ext>
              </a:extLst>
            </p:cNvPr>
            <p:cNvSpPr/>
            <p:nvPr/>
          </p:nvSpPr>
          <p:spPr>
            <a:xfrm>
              <a:off x="7430621" y="4682527"/>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4</a:t>
              </a:r>
            </a:p>
          </p:txBody>
        </p:sp>
        <p:sp>
          <p:nvSpPr>
            <p:cNvPr id="61" name="Oval 31">
              <a:extLst>
                <a:ext uri="{FF2B5EF4-FFF2-40B4-BE49-F238E27FC236}">
                  <a16:creationId xmlns:a16="http://schemas.microsoft.com/office/drawing/2014/main" id="{82256251-93E3-4077-94C2-84E7C259461C}"/>
                </a:ext>
              </a:extLst>
            </p:cNvPr>
            <p:cNvSpPr/>
            <p:nvPr/>
          </p:nvSpPr>
          <p:spPr>
            <a:xfrm>
              <a:off x="9778576" y="4678643"/>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5</a:t>
              </a:r>
            </a:p>
          </p:txBody>
        </p:sp>
        <p:cxnSp>
          <p:nvCxnSpPr>
            <p:cNvPr id="62" name="Straight Connector 33">
              <a:extLst>
                <a:ext uri="{FF2B5EF4-FFF2-40B4-BE49-F238E27FC236}">
                  <a16:creationId xmlns:a16="http://schemas.microsoft.com/office/drawing/2014/main" id="{A42D24A2-3C06-4F47-9438-E86FB4B79F52}"/>
                </a:ext>
              </a:extLst>
            </p:cNvPr>
            <p:cNvCxnSpPr>
              <a:cxnSpLocks/>
            </p:cNvCxnSpPr>
            <p:nvPr/>
          </p:nvCxnSpPr>
          <p:spPr>
            <a:xfrm>
              <a:off x="4333218" y="1343790"/>
              <a:ext cx="6840267"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3" name="TextBox 36">
              <a:extLst>
                <a:ext uri="{FF2B5EF4-FFF2-40B4-BE49-F238E27FC236}">
                  <a16:creationId xmlns:a16="http://schemas.microsoft.com/office/drawing/2014/main" id="{AAA6F44B-E6C2-417B-A814-FCAA4E6E08E0}"/>
                </a:ext>
              </a:extLst>
            </p:cNvPr>
            <p:cNvSpPr txBox="1"/>
            <p:nvPr/>
          </p:nvSpPr>
          <p:spPr>
            <a:xfrm>
              <a:off x="5720621" y="1065618"/>
              <a:ext cx="4140000" cy="261610"/>
            </a:xfrm>
            <a:prstGeom prst="rect">
              <a:avLst/>
            </a:prstGeom>
            <a:solidFill>
              <a:schemeClr val="accent6">
                <a:lumMod val="40000"/>
                <a:lumOff val="60000"/>
              </a:schemeClr>
            </a:solidFill>
            <a:effectLst>
              <a:glow rad="101600">
                <a:schemeClr val="accent4">
                  <a:satMod val="175000"/>
                  <a:alpha val="40000"/>
                </a:schemeClr>
              </a:glow>
            </a:effectLst>
          </p:spPr>
          <p:txBody>
            <a:bodyPr wrap="square">
              <a:spAutoFit/>
            </a:bodyPr>
            <a:lstStyle/>
            <a:p>
              <a:pPr algn="ctr"/>
              <a:r>
                <a:rPr lang="fr-FR" sz="2800" b="1" dirty="0">
                  <a:solidFill>
                    <a:srgbClr val="003300"/>
                  </a:solidFill>
                </a:rPr>
                <a:t>Continuer  </a:t>
              </a:r>
              <a:endParaRPr lang="fr-FR" sz="2800" dirty="0"/>
            </a:p>
          </p:txBody>
        </p:sp>
        <p:cxnSp>
          <p:nvCxnSpPr>
            <p:cNvPr id="64" name="Straight Connector 37">
              <a:extLst>
                <a:ext uri="{FF2B5EF4-FFF2-40B4-BE49-F238E27FC236}">
                  <a16:creationId xmlns:a16="http://schemas.microsoft.com/office/drawing/2014/main" id="{F8352B24-9015-4BC2-AAEE-6F71107C588E}"/>
                </a:ext>
              </a:extLst>
            </p:cNvPr>
            <p:cNvCxnSpPr>
              <a:cxnSpLocks/>
            </p:cNvCxnSpPr>
            <p:nvPr/>
          </p:nvCxnSpPr>
          <p:spPr>
            <a:xfrm>
              <a:off x="4438650" y="2840742"/>
              <a:ext cx="6840267"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5" name="TextBox 38">
              <a:extLst>
                <a:ext uri="{FF2B5EF4-FFF2-40B4-BE49-F238E27FC236}">
                  <a16:creationId xmlns:a16="http://schemas.microsoft.com/office/drawing/2014/main" id="{CDB23BFF-1A46-4A21-93B4-BF170A0191E1}"/>
                </a:ext>
              </a:extLst>
            </p:cNvPr>
            <p:cNvSpPr txBox="1"/>
            <p:nvPr/>
          </p:nvSpPr>
          <p:spPr>
            <a:xfrm>
              <a:off x="6148783" y="2656076"/>
              <a:ext cx="3420000" cy="261610"/>
            </a:xfrm>
            <a:prstGeom prst="rect">
              <a:avLst/>
            </a:prstGeom>
            <a:solidFill>
              <a:schemeClr val="accent2">
                <a:lumMod val="40000"/>
                <a:lumOff val="60000"/>
              </a:schemeClr>
            </a:solidFill>
            <a:effectLst>
              <a:glow rad="101600">
                <a:schemeClr val="accent4">
                  <a:satMod val="175000"/>
                  <a:alpha val="40000"/>
                </a:schemeClr>
              </a:glow>
            </a:effectLst>
          </p:spPr>
          <p:txBody>
            <a:bodyPr wrap="square">
              <a:spAutoFit/>
            </a:bodyPr>
            <a:lstStyle/>
            <a:p>
              <a:pPr algn="ctr"/>
              <a:r>
                <a:rPr lang="fr-FR" sz="2800" b="1" dirty="0">
                  <a:solidFill>
                    <a:srgbClr val="003300"/>
                  </a:solidFill>
                </a:rPr>
                <a:t>Améliorer</a:t>
              </a:r>
              <a:endParaRPr lang="fr-FR" sz="2800" dirty="0"/>
            </a:p>
          </p:txBody>
        </p:sp>
        <p:cxnSp>
          <p:nvCxnSpPr>
            <p:cNvPr id="66" name="Straight Connector 39">
              <a:extLst>
                <a:ext uri="{FF2B5EF4-FFF2-40B4-BE49-F238E27FC236}">
                  <a16:creationId xmlns:a16="http://schemas.microsoft.com/office/drawing/2014/main" id="{ED054EEB-C7B9-47C9-AEEE-FE838AE72CF3}"/>
                </a:ext>
              </a:extLst>
            </p:cNvPr>
            <p:cNvCxnSpPr>
              <a:cxnSpLocks/>
            </p:cNvCxnSpPr>
            <p:nvPr/>
          </p:nvCxnSpPr>
          <p:spPr>
            <a:xfrm>
              <a:off x="3686713" y="4622923"/>
              <a:ext cx="7616694" cy="3240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7" name="TextBox 40">
              <a:extLst>
                <a:ext uri="{FF2B5EF4-FFF2-40B4-BE49-F238E27FC236}">
                  <a16:creationId xmlns:a16="http://schemas.microsoft.com/office/drawing/2014/main" id="{A8B0B0DF-BC23-4A06-BB4A-14D06E899376}"/>
                </a:ext>
              </a:extLst>
            </p:cNvPr>
            <p:cNvSpPr txBox="1"/>
            <p:nvPr/>
          </p:nvSpPr>
          <p:spPr>
            <a:xfrm>
              <a:off x="6209882" y="4331816"/>
              <a:ext cx="3650739" cy="261610"/>
            </a:xfrm>
            <a:prstGeom prst="rect">
              <a:avLst/>
            </a:prstGeom>
            <a:solidFill>
              <a:schemeClr val="accent1">
                <a:lumMod val="60000"/>
                <a:lumOff val="40000"/>
              </a:schemeClr>
            </a:solidFill>
            <a:effectLst>
              <a:glow rad="139700">
                <a:schemeClr val="accent5">
                  <a:satMod val="175000"/>
                  <a:alpha val="40000"/>
                </a:schemeClr>
              </a:glow>
            </a:effectLst>
          </p:spPr>
          <p:txBody>
            <a:bodyPr wrap="square">
              <a:spAutoFit/>
            </a:bodyPr>
            <a:lstStyle/>
            <a:p>
              <a:pPr algn="ctr"/>
              <a:r>
                <a:rPr lang="fr-FR" sz="2800" b="1" dirty="0">
                  <a:solidFill>
                    <a:srgbClr val="003300"/>
                  </a:solidFill>
                </a:rPr>
                <a:t>Idées/ Commencer / Ajouter</a:t>
              </a:r>
              <a:endParaRPr lang="fr-FR" sz="2800" dirty="0"/>
            </a:p>
          </p:txBody>
        </p:sp>
        <p:cxnSp>
          <p:nvCxnSpPr>
            <p:cNvPr id="68" name="Straight Connector 33">
              <a:extLst>
                <a:ext uri="{FF2B5EF4-FFF2-40B4-BE49-F238E27FC236}">
                  <a16:creationId xmlns:a16="http://schemas.microsoft.com/office/drawing/2014/main" id="{217C0183-0D3A-4285-B036-0D0BB9FBB54E}"/>
                </a:ext>
              </a:extLst>
            </p:cNvPr>
            <p:cNvCxnSpPr>
              <a:cxnSpLocks/>
            </p:cNvCxnSpPr>
            <p:nvPr/>
          </p:nvCxnSpPr>
          <p:spPr>
            <a:xfrm flipV="1">
              <a:off x="258560" y="1343790"/>
              <a:ext cx="5653968" cy="1"/>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9" name="Forme libre 23">
              <a:extLst>
                <a:ext uri="{FF2B5EF4-FFF2-40B4-BE49-F238E27FC236}">
                  <a16:creationId xmlns:a16="http://schemas.microsoft.com/office/drawing/2014/main" id="{101BB302-575E-4A42-B980-573256A11CCD}"/>
                </a:ext>
              </a:extLst>
            </p:cNvPr>
            <p:cNvSpPr/>
            <p:nvPr/>
          </p:nvSpPr>
          <p:spPr>
            <a:xfrm>
              <a:off x="393458" y="1501156"/>
              <a:ext cx="2037489" cy="1023402"/>
            </a:xfrm>
            <a:prstGeom prst="roundRect">
              <a:avLst/>
            </a:prstGeom>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Stack Technique GS2E / Veille / Bonnes Pratiques</a:t>
              </a:r>
            </a:p>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Open source First</a:t>
              </a:r>
            </a:p>
          </p:txBody>
        </p:sp>
        <p:sp>
          <p:nvSpPr>
            <p:cNvPr id="70" name="Forme libre 23">
              <a:extLst>
                <a:ext uri="{FF2B5EF4-FFF2-40B4-BE49-F238E27FC236}">
                  <a16:creationId xmlns:a16="http://schemas.microsoft.com/office/drawing/2014/main" id="{C54BF73B-564E-4066-BBD4-7CDA7CCE3F0A}"/>
                </a:ext>
              </a:extLst>
            </p:cNvPr>
            <p:cNvSpPr/>
            <p:nvPr/>
          </p:nvSpPr>
          <p:spPr>
            <a:xfrm>
              <a:off x="9835056" y="1557074"/>
              <a:ext cx="2037489" cy="999378"/>
            </a:xfrm>
            <a:prstGeom prst="roundRect">
              <a:avLst/>
            </a:prstGeom>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Mise en place de </a:t>
              </a:r>
              <a:r>
                <a:rPr lang="fr-FR" sz="2800" b="1" dirty="0" err="1">
                  <a:solidFill>
                    <a:srgbClr val="003300"/>
                  </a:solidFill>
                  <a:latin typeface="Frutiger 55 Roman"/>
                  <a:ea typeface="ヒラギノ角ゴ Pro W3"/>
                </a:rPr>
                <a:t>Templates</a:t>
              </a:r>
              <a:r>
                <a:rPr lang="fr-FR" sz="2800" b="1" dirty="0">
                  <a:solidFill>
                    <a:srgbClr val="003300"/>
                  </a:solidFill>
                  <a:latin typeface="Frutiger 55 Roman"/>
                  <a:ea typeface="ヒラギノ角ゴ Pro W3"/>
                </a:rPr>
                <a:t> : ex: le Template  Mobile / PEPT</a:t>
              </a:r>
            </a:p>
          </p:txBody>
        </p:sp>
        <p:sp>
          <p:nvSpPr>
            <p:cNvPr id="71" name="Forme libre 23">
              <a:extLst>
                <a:ext uri="{FF2B5EF4-FFF2-40B4-BE49-F238E27FC236}">
                  <a16:creationId xmlns:a16="http://schemas.microsoft.com/office/drawing/2014/main" id="{1374EC68-B0FE-4658-B903-922B411F2D9C}"/>
                </a:ext>
              </a:extLst>
            </p:cNvPr>
            <p:cNvSpPr/>
            <p:nvPr/>
          </p:nvSpPr>
          <p:spPr>
            <a:xfrm>
              <a:off x="2784770" y="3111538"/>
              <a:ext cx="2037489" cy="1071727"/>
            </a:xfrm>
            <a:prstGeom prst="roundRect">
              <a:avLst/>
            </a:prstGeom>
            <a:solidFill>
              <a:schemeClr val="accent2">
                <a:lumMod val="20000"/>
                <a:lumOff val="80000"/>
              </a:schemeClr>
            </a:solidFill>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Support  SAPHIR V3 / </a:t>
              </a:r>
              <a:r>
                <a:rPr lang="fr-FR" sz="2800" b="1" dirty="0" err="1">
                  <a:solidFill>
                    <a:srgbClr val="003300"/>
                  </a:solidFill>
                  <a:latin typeface="Frutiger 55 Roman"/>
                  <a:ea typeface="ヒラギノ角ゴ Pro W3"/>
                </a:rPr>
                <a:t>Minigrids</a:t>
              </a:r>
              <a:r>
                <a:rPr lang="fr-FR" sz="2800" b="1" dirty="0">
                  <a:solidFill>
                    <a:srgbClr val="003300"/>
                  </a:solidFill>
                  <a:latin typeface="Frutiger 55 Roman"/>
                  <a:ea typeface="ヒラギノ角ゴ Pro W3"/>
                </a:rPr>
                <a:t> / Accompagner SAPHIR V4</a:t>
              </a:r>
            </a:p>
          </p:txBody>
        </p:sp>
        <p:sp>
          <p:nvSpPr>
            <p:cNvPr id="72" name="Forme libre 23">
              <a:extLst>
                <a:ext uri="{FF2B5EF4-FFF2-40B4-BE49-F238E27FC236}">
                  <a16:creationId xmlns:a16="http://schemas.microsoft.com/office/drawing/2014/main" id="{6021C20C-E334-4C12-8F3F-0B07B1C897A5}"/>
                </a:ext>
              </a:extLst>
            </p:cNvPr>
            <p:cNvSpPr/>
            <p:nvPr/>
          </p:nvSpPr>
          <p:spPr>
            <a:xfrm>
              <a:off x="2784770" y="4891926"/>
              <a:ext cx="2226515" cy="1023402"/>
            </a:xfrm>
            <a:prstGeom prst="roundRect">
              <a:avLst/>
            </a:prstGeom>
            <a:solidFill>
              <a:schemeClr val="accent1">
                <a:lumMod val="20000"/>
                <a:lumOff val="80000"/>
              </a:schemeClr>
            </a:solidFill>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Créer une filière architecture + formation en ligne ex Udemy / ebook + REX /Certifications</a:t>
              </a:r>
            </a:p>
          </p:txBody>
        </p:sp>
        <p:sp>
          <p:nvSpPr>
            <p:cNvPr id="73" name="Oval 3">
              <a:extLst>
                <a:ext uri="{FF2B5EF4-FFF2-40B4-BE49-F238E27FC236}">
                  <a16:creationId xmlns:a16="http://schemas.microsoft.com/office/drawing/2014/main" id="{6D97B54D-56EC-4A41-A909-EDEFCE3A5775}"/>
                </a:ext>
              </a:extLst>
            </p:cNvPr>
            <p:cNvSpPr/>
            <p:nvPr/>
          </p:nvSpPr>
          <p:spPr>
            <a:xfrm>
              <a:off x="251799" y="1403842"/>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1</a:t>
              </a:r>
            </a:p>
          </p:txBody>
        </p:sp>
        <p:cxnSp>
          <p:nvCxnSpPr>
            <p:cNvPr id="74" name="Straight Connector 37">
              <a:extLst>
                <a:ext uri="{FF2B5EF4-FFF2-40B4-BE49-F238E27FC236}">
                  <a16:creationId xmlns:a16="http://schemas.microsoft.com/office/drawing/2014/main" id="{21AE37E5-0069-4688-AF7E-22E12D52875A}"/>
                </a:ext>
              </a:extLst>
            </p:cNvPr>
            <p:cNvCxnSpPr>
              <a:cxnSpLocks/>
            </p:cNvCxnSpPr>
            <p:nvPr/>
          </p:nvCxnSpPr>
          <p:spPr>
            <a:xfrm>
              <a:off x="258560" y="2837509"/>
              <a:ext cx="6840267"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39">
              <a:extLst>
                <a:ext uri="{FF2B5EF4-FFF2-40B4-BE49-F238E27FC236}">
                  <a16:creationId xmlns:a16="http://schemas.microsoft.com/office/drawing/2014/main" id="{53DFB66B-3704-4B14-B259-7CDFE498E1DC}"/>
                </a:ext>
              </a:extLst>
            </p:cNvPr>
            <p:cNvCxnSpPr>
              <a:cxnSpLocks/>
            </p:cNvCxnSpPr>
            <p:nvPr/>
          </p:nvCxnSpPr>
          <p:spPr>
            <a:xfrm>
              <a:off x="82615" y="4639123"/>
              <a:ext cx="6127267"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6" name="Oval 5">
              <a:extLst>
                <a:ext uri="{FF2B5EF4-FFF2-40B4-BE49-F238E27FC236}">
                  <a16:creationId xmlns:a16="http://schemas.microsoft.com/office/drawing/2014/main" id="{F36AEAA8-7537-4437-A731-72A27758C186}"/>
                </a:ext>
              </a:extLst>
            </p:cNvPr>
            <p:cNvSpPr/>
            <p:nvPr/>
          </p:nvSpPr>
          <p:spPr>
            <a:xfrm>
              <a:off x="9748783" y="1480678"/>
              <a:ext cx="360000" cy="31768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5</a:t>
              </a:r>
            </a:p>
          </p:txBody>
        </p:sp>
        <p:sp>
          <p:nvSpPr>
            <p:cNvPr id="77" name="Forme libre 23">
              <a:extLst>
                <a:ext uri="{FF2B5EF4-FFF2-40B4-BE49-F238E27FC236}">
                  <a16:creationId xmlns:a16="http://schemas.microsoft.com/office/drawing/2014/main" id="{3ED3F887-1EE4-4A14-A4A7-5303222A98D2}"/>
                </a:ext>
              </a:extLst>
            </p:cNvPr>
            <p:cNvSpPr/>
            <p:nvPr/>
          </p:nvSpPr>
          <p:spPr>
            <a:xfrm>
              <a:off x="225728" y="3123737"/>
              <a:ext cx="2401961" cy="1071727"/>
            </a:xfrm>
            <a:prstGeom prst="roundRect">
              <a:avLst/>
            </a:prstGeom>
            <a:solidFill>
              <a:schemeClr val="accent2">
                <a:lumMod val="20000"/>
                <a:lumOff val="80000"/>
              </a:schemeClr>
            </a:solidFill>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600" b="1" dirty="0">
                  <a:solidFill>
                    <a:srgbClr val="003300"/>
                  </a:solidFill>
                  <a:latin typeface="Frutiger 55 Roman"/>
                  <a:ea typeface="ヒラギノ角ゴ Pro W3"/>
                </a:rPr>
                <a:t>L’Accompagnement des SD Domaines / Chefs de Projets et la collaboration avec les autres Départements</a:t>
              </a:r>
            </a:p>
          </p:txBody>
        </p:sp>
        <p:sp>
          <p:nvSpPr>
            <p:cNvPr id="78" name="Forme libre 23">
              <a:extLst>
                <a:ext uri="{FF2B5EF4-FFF2-40B4-BE49-F238E27FC236}">
                  <a16:creationId xmlns:a16="http://schemas.microsoft.com/office/drawing/2014/main" id="{09277013-E6CD-46DD-A9EE-520B1E8896BC}"/>
                </a:ext>
              </a:extLst>
            </p:cNvPr>
            <p:cNvSpPr/>
            <p:nvPr/>
          </p:nvSpPr>
          <p:spPr>
            <a:xfrm>
              <a:off x="365148" y="4879175"/>
              <a:ext cx="2037489" cy="1023402"/>
            </a:xfrm>
            <a:prstGeom prst="roundRect">
              <a:avLst/>
            </a:prstGeom>
            <a:solidFill>
              <a:schemeClr val="accent1">
                <a:lumMod val="20000"/>
                <a:lumOff val="80000"/>
              </a:schemeClr>
            </a:solidFill>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Digital Factory / Support Niveau 2 avec 5 personnes de 2 à 5 ans Expériences</a:t>
              </a:r>
            </a:p>
          </p:txBody>
        </p:sp>
        <p:sp>
          <p:nvSpPr>
            <p:cNvPr id="79" name="Forme libre 23">
              <a:extLst>
                <a:ext uri="{FF2B5EF4-FFF2-40B4-BE49-F238E27FC236}">
                  <a16:creationId xmlns:a16="http://schemas.microsoft.com/office/drawing/2014/main" id="{1E89250C-7EF0-4D3D-A1A4-DCD12B03500B}"/>
                </a:ext>
              </a:extLst>
            </p:cNvPr>
            <p:cNvSpPr/>
            <p:nvPr/>
          </p:nvSpPr>
          <p:spPr>
            <a:xfrm>
              <a:off x="2823618" y="1432833"/>
              <a:ext cx="2037489" cy="1023402"/>
            </a:xfrm>
            <a:prstGeom prst="roundRect">
              <a:avLst/>
            </a:prstGeom>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Nombreux POCS / REX</a:t>
              </a:r>
            </a:p>
          </p:txBody>
        </p:sp>
        <p:sp>
          <p:nvSpPr>
            <p:cNvPr id="80" name="Oval 3">
              <a:extLst>
                <a:ext uri="{FF2B5EF4-FFF2-40B4-BE49-F238E27FC236}">
                  <a16:creationId xmlns:a16="http://schemas.microsoft.com/office/drawing/2014/main" id="{02DD86F7-0EC2-4742-941C-C061AA871CBE}"/>
                </a:ext>
              </a:extLst>
            </p:cNvPr>
            <p:cNvSpPr/>
            <p:nvPr/>
          </p:nvSpPr>
          <p:spPr>
            <a:xfrm>
              <a:off x="2736570" y="1459520"/>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2</a:t>
              </a:r>
            </a:p>
          </p:txBody>
        </p:sp>
        <p:sp>
          <p:nvSpPr>
            <p:cNvPr id="81" name="Oval 3">
              <a:extLst>
                <a:ext uri="{FF2B5EF4-FFF2-40B4-BE49-F238E27FC236}">
                  <a16:creationId xmlns:a16="http://schemas.microsoft.com/office/drawing/2014/main" id="{E40833BB-316A-4850-A1B2-CDF4113203C9}"/>
                </a:ext>
              </a:extLst>
            </p:cNvPr>
            <p:cNvSpPr/>
            <p:nvPr/>
          </p:nvSpPr>
          <p:spPr>
            <a:xfrm>
              <a:off x="5077341" y="1467095"/>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3</a:t>
              </a:r>
            </a:p>
          </p:txBody>
        </p:sp>
        <p:sp>
          <p:nvSpPr>
            <p:cNvPr id="82" name="Oval 3">
              <a:extLst>
                <a:ext uri="{FF2B5EF4-FFF2-40B4-BE49-F238E27FC236}">
                  <a16:creationId xmlns:a16="http://schemas.microsoft.com/office/drawing/2014/main" id="{12EC9D6D-EEF5-4E6D-A587-276C23DB02A1}"/>
                </a:ext>
              </a:extLst>
            </p:cNvPr>
            <p:cNvSpPr/>
            <p:nvPr/>
          </p:nvSpPr>
          <p:spPr>
            <a:xfrm>
              <a:off x="180424" y="3000196"/>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1</a:t>
              </a:r>
            </a:p>
          </p:txBody>
        </p:sp>
        <p:sp>
          <p:nvSpPr>
            <p:cNvPr id="83" name="Oval 3">
              <a:extLst>
                <a:ext uri="{FF2B5EF4-FFF2-40B4-BE49-F238E27FC236}">
                  <a16:creationId xmlns:a16="http://schemas.microsoft.com/office/drawing/2014/main" id="{8B98D6FD-D6CB-4DB4-9816-97EC3D29F537}"/>
                </a:ext>
              </a:extLst>
            </p:cNvPr>
            <p:cNvSpPr/>
            <p:nvPr/>
          </p:nvSpPr>
          <p:spPr>
            <a:xfrm>
              <a:off x="2724660" y="3000196"/>
              <a:ext cx="360000" cy="36265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2</a:t>
              </a:r>
            </a:p>
          </p:txBody>
        </p:sp>
        <p:sp>
          <p:nvSpPr>
            <p:cNvPr id="84" name="Oval 3">
              <a:extLst>
                <a:ext uri="{FF2B5EF4-FFF2-40B4-BE49-F238E27FC236}">
                  <a16:creationId xmlns:a16="http://schemas.microsoft.com/office/drawing/2014/main" id="{3B6CDF49-CF79-415A-9ED1-22E033FE4077}"/>
                </a:ext>
              </a:extLst>
            </p:cNvPr>
            <p:cNvSpPr/>
            <p:nvPr/>
          </p:nvSpPr>
          <p:spPr>
            <a:xfrm>
              <a:off x="365148" y="4774877"/>
              <a:ext cx="360000" cy="381703"/>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1</a:t>
              </a:r>
            </a:p>
          </p:txBody>
        </p:sp>
        <p:sp>
          <p:nvSpPr>
            <p:cNvPr id="85" name="Oval 3">
              <a:extLst>
                <a:ext uri="{FF2B5EF4-FFF2-40B4-BE49-F238E27FC236}">
                  <a16:creationId xmlns:a16="http://schemas.microsoft.com/office/drawing/2014/main" id="{E72477CC-FD55-4C6C-A10C-7BC83D7BF157}"/>
                </a:ext>
              </a:extLst>
            </p:cNvPr>
            <p:cNvSpPr/>
            <p:nvPr/>
          </p:nvSpPr>
          <p:spPr>
            <a:xfrm>
              <a:off x="2786248" y="4785728"/>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2</a:t>
              </a:r>
            </a:p>
          </p:txBody>
        </p:sp>
        <p:pic>
          <p:nvPicPr>
            <p:cNvPr id="86" name="Image 85">
              <a:extLst>
                <a:ext uri="{FF2B5EF4-FFF2-40B4-BE49-F238E27FC236}">
                  <a16:creationId xmlns:a16="http://schemas.microsoft.com/office/drawing/2014/main" id="{9974B308-E27D-431A-9C9E-DF4DDD10C035}"/>
                </a:ext>
              </a:extLst>
            </p:cNvPr>
            <p:cNvPicPr>
              <a:picLocks noChangeAspect="1"/>
            </p:cNvPicPr>
            <p:nvPr/>
          </p:nvPicPr>
          <p:blipFill>
            <a:blip r:embed="rId2"/>
            <a:stretch>
              <a:fillRect/>
            </a:stretch>
          </p:blipFill>
          <p:spPr>
            <a:xfrm>
              <a:off x="5294257" y="4201356"/>
              <a:ext cx="618271" cy="402450"/>
            </a:xfrm>
            <a:prstGeom prst="rect">
              <a:avLst/>
            </a:prstGeom>
          </p:spPr>
        </p:pic>
      </p:grpSp>
      <p:pic>
        <p:nvPicPr>
          <p:cNvPr id="87" name="Picture 6" descr="Matériel">
            <a:extLst>
              <a:ext uri="{FF2B5EF4-FFF2-40B4-BE49-F238E27FC236}">
                <a16:creationId xmlns:a16="http://schemas.microsoft.com/office/drawing/2014/main" id="{BC6D5C19-E447-4918-A078-05276ED6A1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46889" y="1711511"/>
            <a:ext cx="1695450" cy="1019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487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30763" y="-205499"/>
            <a:ext cx="21576146" cy="2651126"/>
          </a:xfrm>
        </p:spPr>
        <p:txBody>
          <a:bodyPr>
            <a:normAutofit/>
          </a:bodyPr>
          <a:lstStyle/>
          <a:p>
            <a:r>
              <a:rPr lang="fr-FR" dirty="0"/>
              <a:t>	Les Tendances /</a:t>
            </a:r>
            <a:r>
              <a:rPr lang="fr-FR" sz="7200" dirty="0"/>
              <a:t>Architecture  </a:t>
            </a:r>
            <a:r>
              <a:rPr lang="fr-FR" sz="7200" dirty="0">
                <a:solidFill>
                  <a:schemeClr val="bg1"/>
                </a:solidFill>
                <a:highlight>
                  <a:srgbClr val="800080"/>
                </a:highlight>
              </a:rPr>
              <a:t>Vision 2023- 2025  </a:t>
            </a:r>
          </a:p>
        </p:txBody>
      </p:sp>
      <p:sp>
        <p:nvSpPr>
          <p:cNvPr id="3" name="AutoShape 2" descr="Pros and Cons of Serverless Architecture | AltexSoft">
            <a:extLst>
              <a:ext uri="{FF2B5EF4-FFF2-40B4-BE49-F238E27FC236}">
                <a16:creationId xmlns:a16="http://schemas.microsoft.com/office/drawing/2014/main" id="{D54273E3-7C7C-4E0C-88DE-B4CCF261E242}"/>
              </a:ext>
            </a:extLst>
          </p:cNvPr>
          <p:cNvSpPr>
            <a:spLocks noChangeAspect="1" noChangeArrowheads="1"/>
          </p:cNvSpPr>
          <p:nvPr/>
        </p:nvSpPr>
        <p:spPr bwMode="auto">
          <a:xfrm>
            <a:off x="11887200" y="6553200"/>
            <a:ext cx="609600"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fr-FR" sz="7200"/>
          </a:p>
        </p:txBody>
      </p:sp>
      <p:pic>
        <p:nvPicPr>
          <p:cNvPr id="5" name="Image 4">
            <a:extLst>
              <a:ext uri="{FF2B5EF4-FFF2-40B4-BE49-F238E27FC236}">
                <a16:creationId xmlns:a16="http://schemas.microsoft.com/office/drawing/2014/main" id="{4D37C58F-4B25-4E50-921A-CD640A99B7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46" y="2290617"/>
            <a:ext cx="21904708" cy="10422206"/>
          </a:xfrm>
          <a:prstGeom prst="rect">
            <a:avLst/>
          </a:prstGeom>
        </p:spPr>
      </p:pic>
    </p:spTree>
    <p:extLst>
      <p:ext uri="{BB962C8B-B14F-4D97-AF65-F5344CB8AC3E}">
        <p14:creationId xmlns:p14="http://schemas.microsoft.com/office/powerpoint/2010/main" val="1592848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D8E0F4-2B32-49A6-ADAA-657CA4DA536F}"/>
              </a:ext>
            </a:extLst>
          </p:cNvPr>
          <p:cNvSpPr>
            <a:spLocks noGrp="1"/>
          </p:cNvSpPr>
          <p:nvPr>
            <p:ph type="title"/>
          </p:nvPr>
        </p:nvSpPr>
        <p:spPr>
          <a:xfrm>
            <a:off x="534956" y="821093"/>
            <a:ext cx="21031200" cy="1104706"/>
          </a:xfrm>
        </p:spPr>
        <p:txBody>
          <a:bodyPr>
            <a:noAutofit/>
          </a:bodyPr>
          <a:lstStyle/>
          <a:p>
            <a:r>
              <a:rPr lang="fr-FR" sz="5600" b="1" dirty="0">
                <a:latin typeface="Montserrat" panose="00000500000000000000" pitchFamily="2" charset="0"/>
              </a:rPr>
              <a:t>                </a:t>
            </a:r>
            <a:r>
              <a:rPr lang="fr-FR" sz="5600" b="1" dirty="0">
                <a:solidFill>
                  <a:schemeClr val="bg1"/>
                </a:solidFill>
                <a:latin typeface="Montserrat" panose="00000500000000000000" pitchFamily="2" charset="0"/>
              </a:rPr>
              <a:t>Roadmap 2022 - 2024</a:t>
            </a:r>
          </a:p>
        </p:txBody>
      </p:sp>
      <p:sp>
        <p:nvSpPr>
          <p:cNvPr id="45" name="ZoneTexte 44">
            <a:extLst>
              <a:ext uri="{FF2B5EF4-FFF2-40B4-BE49-F238E27FC236}">
                <a16:creationId xmlns:a16="http://schemas.microsoft.com/office/drawing/2014/main" id="{2D7A77DF-464C-4839-BE79-0409D2BBF281}"/>
              </a:ext>
            </a:extLst>
          </p:cNvPr>
          <p:cNvSpPr txBox="1"/>
          <p:nvPr/>
        </p:nvSpPr>
        <p:spPr>
          <a:xfrm>
            <a:off x="1450713" y="1925799"/>
            <a:ext cx="7944730" cy="707886"/>
          </a:xfrm>
          <a:prstGeom prst="rect">
            <a:avLst/>
          </a:prstGeom>
          <a:noFill/>
        </p:spPr>
        <p:txBody>
          <a:bodyPr wrap="square" rtlCol="0">
            <a:spAutoFit/>
          </a:bodyPr>
          <a:lstStyle>
            <a:defPPr>
              <a:defRPr lang="fr-FR"/>
            </a:defPPr>
            <a:lvl1pPr>
              <a:defRPr b="1">
                <a:solidFill>
                  <a:schemeClr val="accent1"/>
                </a:solidFill>
                <a:latin typeface="Montserrat" panose="00000500000000000000" pitchFamily="2" charset="0"/>
                <a:cs typeface="Calibri" panose="020F0502020204030204" pitchFamily="34" charset="0"/>
              </a:defRPr>
            </a:lvl1pPr>
          </a:lstStyle>
          <a:p>
            <a:r>
              <a:rPr lang="fr-FR" sz="4000" dirty="0"/>
              <a:t>Roadmap 2022 - 2024</a:t>
            </a:r>
          </a:p>
        </p:txBody>
      </p:sp>
      <p:graphicFrame>
        <p:nvGraphicFramePr>
          <p:cNvPr id="5" name="Tableau 4">
            <a:extLst>
              <a:ext uri="{FF2B5EF4-FFF2-40B4-BE49-F238E27FC236}">
                <a16:creationId xmlns:a16="http://schemas.microsoft.com/office/drawing/2014/main" id="{A2E7AEE4-E3D3-4A6C-A70E-13468F74878A}"/>
              </a:ext>
            </a:extLst>
          </p:cNvPr>
          <p:cNvGraphicFramePr>
            <a:graphicFrameLocks noGrp="1"/>
          </p:cNvGraphicFramePr>
          <p:nvPr>
            <p:extLst>
              <p:ext uri="{D42A27DB-BD31-4B8C-83A1-F6EECF244321}">
                <p14:modId xmlns:p14="http://schemas.microsoft.com/office/powerpoint/2010/main" val="4024190517"/>
              </p:ext>
            </p:extLst>
          </p:nvPr>
        </p:nvGraphicFramePr>
        <p:xfrm>
          <a:off x="987334" y="2633685"/>
          <a:ext cx="23186572" cy="9445442"/>
        </p:xfrm>
        <a:graphic>
          <a:graphicData uri="http://schemas.openxmlformats.org/drawingml/2006/table">
            <a:tbl>
              <a:tblPr firstRow="1" bandRow="1">
                <a:tableStyleId>{5C22544A-7EE6-4342-B048-85BDC9FD1C3A}</a:tableStyleId>
              </a:tblPr>
              <a:tblGrid>
                <a:gridCol w="5105218">
                  <a:extLst>
                    <a:ext uri="{9D8B030D-6E8A-4147-A177-3AD203B41FA5}">
                      <a16:colId xmlns:a16="http://schemas.microsoft.com/office/drawing/2014/main" val="2539018611"/>
                    </a:ext>
                  </a:extLst>
                </a:gridCol>
                <a:gridCol w="6245830">
                  <a:extLst>
                    <a:ext uri="{9D8B030D-6E8A-4147-A177-3AD203B41FA5}">
                      <a16:colId xmlns:a16="http://schemas.microsoft.com/office/drawing/2014/main" val="3102967392"/>
                    </a:ext>
                  </a:extLst>
                </a:gridCol>
                <a:gridCol w="3649466">
                  <a:extLst>
                    <a:ext uri="{9D8B030D-6E8A-4147-A177-3AD203B41FA5}">
                      <a16:colId xmlns:a16="http://schemas.microsoft.com/office/drawing/2014/main" val="788664146"/>
                    </a:ext>
                  </a:extLst>
                </a:gridCol>
                <a:gridCol w="4005942">
                  <a:extLst>
                    <a:ext uri="{9D8B030D-6E8A-4147-A177-3AD203B41FA5}">
                      <a16:colId xmlns:a16="http://schemas.microsoft.com/office/drawing/2014/main" val="1185269818"/>
                    </a:ext>
                  </a:extLst>
                </a:gridCol>
                <a:gridCol w="4180116">
                  <a:extLst>
                    <a:ext uri="{9D8B030D-6E8A-4147-A177-3AD203B41FA5}">
                      <a16:colId xmlns:a16="http://schemas.microsoft.com/office/drawing/2014/main" val="1493515314"/>
                    </a:ext>
                  </a:extLst>
                </a:gridCol>
              </a:tblGrid>
              <a:tr h="1450907">
                <a:tc>
                  <a:txBody>
                    <a:bodyPr/>
                    <a:lstStyle/>
                    <a:p>
                      <a:r>
                        <a:rPr lang="fr-FR" sz="3200" dirty="0">
                          <a:latin typeface="Montserrat" panose="00000500000000000000" pitchFamily="2" charset="0"/>
                        </a:rPr>
                        <a:t>Projets</a:t>
                      </a:r>
                    </a:p>
                  </a:txBody>
                  <a:tcPr marL="182880" marR="182880" marT="91440" marB="91440"/>
                </a:tc>
                <a:tc>
                  <a:txBody>
                    <a:bodyPr/>
                    <a:lstStyle/>
                    <a:p>
                      <a:r>
                        <a:rPr lang="fr-FR" sz="3200" dirty="0">
                          <a:latin typeface="Montserrat" panose="00000500000000000000" pitchFamily="2" charset="0"/>
                        </a:rPr>
                        <a:t>Etape du projet</a:t>
                      </a:r>
                    </a:p>
                  </a:txBody>
                  <a:tcPr marL="182880" marR="182880" marT="91440" marB="91440"/>
                </a:tc>
                <a:tc>
                  <a:txBody>
                    <a:bodyPr/>
                    <a:lstStyle/>
                    <a:p>
                      <a:pPr algn="ctr"/>
                      <a:r>
                        <a:rPr lang="fr-FR" sz="3200" dirty="0">
                          <a:latin typeface="Montserrat" panose="00000500000000000000" pitchFamily="2" charset="0"/>
                        </a:rPr>
                        <a:t>Taux d’avancement</a:t>
                      </a:r>
                    </a:p>
                  </a:txBody>
                  <a:tcPr marL="182880" marR="182880" marT="91440" marB="91440"/>
                </a:tc>
                <a:tc>
                  <a:txBody>
                    <a:bodyPr/>
                    <a:lstStyle/>
                    <a:p>
                      <a:pPr algn="ctr"/>
                      <a:r>
                        <a:rPr lang="fr-FR" sz="3200" dirty="0">
                          <a:latin typeface="Montserrat" panose="00000500000000000000" pitchFamily="2" charset="0"/>
                        </a:rPr>
                        <a:t>Date de Fin</a:t>
                      </a:r>
                    </a:p>
                  </a:txBody>
                  <a:tcPr marL="182880" marR="182880" marT="91440" marB="91440"/>
                </a:tc>
                <a:tc>
                  <a:txBody>
                    <a:bodyPr/>
                    <a:lstStyle/>
                    <a:p>
                      <a:r>
                        <a:rPr lang="fr-FR" sz="3200" dirty="0">
                          <a:latin typeface="Montserrat" panose="00000500000000000000" pitchFamily="2" charset="0"/>
                        </a:rPr>
                        <a:t>Commentaires</a:t>
                      </a:r>
                    </a:p>
                  </a:txBody>
                  <a:tcPr marL="182880" marR="182880" marT="91440" marB="91440"/>
                </a:tc>
                <a:extLst>
                  <a:ext uri="{0D108BD9-81ED-4DB2-BD59-A6C34878D82A}">
                    <a16:rowId xmlns:a16="http://schemas.microsoft.com/office/drawing/2014/main" val="1893942975"/>
                  </a:ext>
                </a:extLst>
              </a:tr>
              <a:tr h="1097987">
                <a:tc>
                  <a:txBody>
                    <a:bodyPr/>
                    <a:lstStyle/>
                    <a:p>
                      <a:r>
                        <a:rPr lang="fr-FR" sz="3200" dirty="0">
                          <a:latin typeface="Montserrat" panose="00000500000000000000" pitchFamily="2" charset="0"/>
                        </a:rPr>
                        <a:t>API  MANAGER  / ESB</a:t>
                      </a:r>
                    </a:p>
                  </a:txBody>
                  <a:tcPr marL="182880" marR="182880" marT="91440" marB="91440"/>
                </a:tc>
                <a:tc>
                  <a:txBody>
                    <a:bodyPr/>
                    <a:lstStyle/>
                    <a:p>
                      <a:r>
                        <a:rPr lang="fr-FR" sz="3200" dirty="0">
                          <a:latin typeface="Montserrat" panose="00000500000000000000" pitchFamily="2" charset="0"/>
                        </a:rPr>
                        <a:t>En production depuis Mars 2022</a:t>
                      </a:r>
                    </a:p>
                  </a:txBody>
                  <a:tcPr marL="182880" marR="182880" marT="91440" marB="91440"/>
                </a:tc>
                <a:tc>
                  <a:txBody>
                    <a:bodyPr/>
                    <a:lstStyle/>
                    <a:p>
                      <a:pPr algn="ctr"/>
                      <a:r>
                        <a:rPr lang="fr-FR" sz="3200" dirty="0">
                          <a:latin typeface="Montserrat" panose="00000500000000000000" pitchFamily="2" charset="0"/>
                        </a:rPr>
                        <a:t>60%</a:t>
                      </a:r>
                    </a:p>
                  </a:txBody>
                  <a:tcPr marL="182880" marR="182880" marT="91440" marB="91440"/>
                </a:tc>
                <a:tc>
                  <a:txBody>
                    <a:bodyPr/>
                    <a:lstStyle/>
                    <a:p>
                      <a:pPr algn="ctr"/>
                      <a:r>
                        <a:rPr lang="fr-FR" sz="3200" dirty="0">
                          <a:latin typeface="Montserrat" panose="00000500000000000000" pitchFamily="2" charset="0"/>
                        </a:rPr>
                        <a:t>Mars 2023</a:t>
                      </a:r>
                    </a:p>
                  </a:txBody>
                  <a:tcPr marL="182880" marR="182880" marT="91440" marB="91440"/>
                </a:tc>
                <a:tc>
                  <a:txBody>
                    <a:bodyPr/>
                    <a:lstStyle/>
                    <a:p>
                      <a:r>
                        <a:rPr lang="fr-FR" sz="3200" dirty="0">
                          <a:latin typeface="Montserrat" panose="00000500000000000000" pitchFamily="2" charset="0"/>
                        </a:rPr>
                        <a:t>Phase pilote</a:t>
                      </a:r>
                    </a:p>
                  </a:txBody>
                  <a:tcPr marL="182880" marR="182880" marT="91440" marB="91440"/>
                </a:tc>
                <a:extLst>
                  <a:ext uri="{0D108BD9-81ED-4DB2-BD59-A6C34878D82A}">
                    <a16:rowId xmlns:a16="http://schemas.microsoft.com/office/drawing/2014/main" val="673872002"/>
                  </a:ext>
                </a:extLst>
              </a:tr>
              <a:tr h="1097987">
                <a:tc>
                  <a:txBody>
                    <a:bodyPr/>
                    <a:lstStyle/>
                    <a:p>
                      <a:r>
                        <a:rPr lang="fr-FR" sz="3200" dirty="0">
                          <a:latin typeface="Montserrat" panose="00000500000000000000" pitchFamily="2" charset="0"/>
                        </a:rPr>
                        <a:t>Agile at </a:t>
                      </a:r>
                      <a:r>
                        <a:rPr lang="fr-FR" sz="3200" dirty="0" err="1">
                          <a:latin typeface="Montserrat" panose="00000500000000000000" pitchFamily="2" charset="0"/>
                        </a:rPr>
                        <a:t>Scale</a:t>
                      </a:r>
                      <a:r>
                        <a:rPr lang="fr-FR" sz="3200" dirty="0">
                          <a:latin typeface="Montserrat" panose="00000500000000000000" pitchFamily="2" charset="0"/>
                        </a:rPr>
                        <a:t> / </a:t>
                      </a:r>
                      <a:r>
                        <a:rPr lang="fr-FR" sz="3200" dirty="0" err="1">
                          <a:latin typeface="Montserrat" panose="00000500000000000000" pitchFamily="2" charset="0"/>
                        </a:rPr>
                        <a:t>DevSecOps</a:t>
                      </a:r>
                      <a:endParaRPr lang="fr-FR" sz="3200" dirty="0">
                        <a:latin typeface="Montserrat" panose="00000500000000000000" pitchFamily="2" charset="0"/>
                      </a:endParaRPr>
                    </a:p>
                  </a:txBody>
                  <a:tcPr marL="182880" marR="182880" marT="91440" marB="91440"/>
                </a:tc>
                <a:tc>
                  <a:txBody>
                    <a:bodyPr/>
                    <a:lstStyle/>
                    <a:p>
                      <a:r>
                        <a:rPr lang="fr-FR" sz="3200" dirty="0">
                          <a:latin typeface="Montserrat" panose="00000500000000000000" pitchFamily="2" charset="0"/>
                        </a:rPr>
                        <a:t>Formation et sensibilisation à Agile at </a:t>
                      </a:r>
                      <a:r>
                        <a:rPr lang="fr-FR" sz="3200" dirty="0" err="1">
                          <a:latin typeface="Montserrat" panose="00000500000000000000" pitchFamily="2" charset="0"/>
                        </a:rPr>
                        <a:t>Scale</a:t>
                      </a:r>
                      <a:r>
                        <a:rPr lang="fr-FR" sz="3200" dirty="0">
                          <a:latin typeface="Montserrat" panose="00000500000000000000" pitchFamily="2" charset="0"/>
                        </a:rPr>
                        <a:t> / </a:t>
                      </a:r>
                      <a:r>
                        <a:rPr lang="fr-FR" sz="3200" dirty="0" err="1">
                          <a:latin typeface="Montserrat" panose="00000500000000000000" pitchFamily="2" charset="0"/>
                        </a:rPr>
                        <a:t>DevSecOps</a:t>
                      </a:r>
                      <a:endParaRPr lang="fr-FR" sz="3200" dirty="0">
                        <a:latin typeface="Montserrat" panose="00000500000000000000" pitchFamily="2" charset="0"/>
                      </a:endParaRPr>
                    </a:p>
                  </a:txBody>
                  <a:tcPr marL="182880" marR="182880" marT="91440" marB="91440"/>
                </a:tc>
                <a:tc>
                  <a:txBody>
                    <a:bodyPr/>
                    <a:lstStyle/>
                    <a:p>
                      <a:pPr algn="ctr"/>
                      <a:r>
                        <a:rPr lang="fr-FR" sz="3200" dirty="0">
                          <a:latin typeface="Montserrat" panose="00000500000000000000" pitchFamily="2" charset="0"/>
                        </a:rPr>
                        <a:t>30 %</a:t>
                      </a:r>
                    </a:p>
                  </a:txBody>
                  <a:tcPr marL="182880" marR="182880" marT="91440" marB="91440"/>
                </a:tc>
                <a:tc>
                  <a:txBody>
                    <a:bodyPr/>
                    <a:lstStyle/>
                    <a:p>
                      <a:pPr algn="ctr"/>
                      <a:r>
                        <a:rPr lang="fr-FR" sz="3200" dirty="0">
                          <a:latin typeface="Montserrat" panose="00000500000000000000" pitchFamily="2" charset="0"/>
                        </a:rPr>
                        <a:t>Juin 2024</a:t>
                      </a:r>
                    </a:p>
                  </a:txBody>
                  <a:tcPr marL="182880" marR="182880" marT="91440" marB="91440"/>
                </a:tc>
                <a:tc>
                  <a:txBody>
                    <a:bodyPr/>
                    <a:lstStyle/>
                    <a:p>
                      <a:r>
                        <a:rPr lang="fr-FR" sz="3200" dirty="0">
                          <a:latin typeface="Montserrat" panose="00000500000000000000" pitchFamily="2" charset="0"/>
                        </a:rPr>
                        <a:t>Salle agile en 2023</a:t>
                      </a:r>
                    </a:p>
                  </a:txBody>
                  <a:tcPr marL="182880" marR="182880" marT="91440" marB="91440"/>
                </a:tc>
                <a:extLst>
                  <a:ext uri="{0D108BD9-81ED-4DB2-BD59-A6C34878D82A}">
                    <a16:rowId xmlns:a16="http://schemas.microsoft.com/office/drawing/2014/main" val="1615147473"/>
                  </a:ext>
                </a:extLst>
              </a:tr>
              <a:tr h="686925">
                <a:tc>
                  <a:txBody>
                    <a:bodyPr/>
                    <a:lstStyle/>
                    <a:p>
                      <a:r>
                        <a:rPr lang="fr-FR" sz="3200" dirty="0">
                          <a:latin typeface="Montserrat" panose="00000500000000000000" pitchFamily="2" charset="0"/>
                        </a:rPr>
                        <a:t>BIG Analytics</a:t>
                      </a:r>
                    </a:p>
                  </a:txBody>
                  <a:tcPr marL="182880" marR="182880" marT="91440" marB="91440"/>
                </a:tc>
                <a:tc>
                  <a:txBody>
                    <a:bodyPr/>
                    <a:lstStyle/>
                    <a:p>
                      <a:r>
                        <a:rPr lang="fr-FR" sz="3200" dirty="0">
                          <a:latin typeface="Montserrat" panose="00000500000000000000" pitchFamily="2" charset="0"/>
                        </a:rPr>
                        <a:t>En Dev /recette</a:t>
                      </a:r>
                    </a:p>
                  </a:txBody>
                  <a:tcPr marL="182880" marR="182880" marT="91440" marB="91440"/>
                </a:tc>
                <a:tc>
                  <a:txBody>
                    <a:bodyPr/>
                    <a:lstStyle/>
                    <a:p>
                      <a:pPr algn="ctr"/>
                      <a:r>
                        <a:rPr lang="fr-FR" sz="3200" dirty="0">
                          <a:latin typeface="Montserrat" panose="00000500000000000000" pitchFamily="2" charset="0"/>
                        </a:rPr>
                        <a:t>30 %</a:t>
                      </a:r>
                    </a:p>
                  </a:txBody>
                  <a:tcPr marL="182880" marR="182880" marT="91440" marB="91440"/>
                </a:tc>
                <a:tc>
                  <a:txBody>
                    <a:bodyPr/>
                    <a:lstStyle/>
                    <a:p>
                      <a:pPr algn="ctr"/>
                      <a:r>
                        <a:rPr lang="fr-FR" sz="3200" dirty="0">
                          <a:latin typeface="Montserrat" panose="00000500000000000000" pitchFamily="2" charset="0"/>
                        </a:rPr>
                        <a:t>Juin 2024</a:t>
                      </a:r>
                    </a:p>
                  </a:txBody>
                  <a:tcPr marL="182880" marR="182880" marT="91440" marB="91440"/>
                </a:tc>
                <a:tc>
                  <a:txBody>
                    <a:bodyPr/>
                    <a:lstStyle/>
                    <a:p>
                      <a:endParaRPr lang="fr-FR" sz="3200" dirty="0">
                        <a:latin typeface="Montserrat" panose="00000500000000000000" pitchFamily="2" charset="0"/>
                      </a:endParaRPr>
                    </a:p>
                  </a:txBody>
                  <a:tcPr marL="182880" marR="182880" marT="91440" marB="91440"/>
                </a:tc>
                <a:extLst>
                  <a:ext uri="{0D108BD9-81ED-4DB2-BD59-A6C34878D82A}">
                    <a16:rowId xmlns:a16="http://schemas.microsoft.com/office/drawing/2014/main" val="1117802888"/>
                  </a:ext>
                </a:extLst>
              </a:tr>
              <a:tr h="1560298">
                <a:tc>
                  <a:txBody>
                    <a:bodyPr/>
                    <a:lstStyle/>
                    <a:p>
                      <a:r>
                        <a:rPr lang="fr-FR" sz="3200" dirty="0">
                          <a:latin typeface="Montserrat" panose="00000500000000000000" pitchFamily="2" charset="0"/>
                        </a:rPr>
                        <a:t>IAM SSO (uniquement </a:t>
                      </a:r>
                      <a:r>
                        <a:rPr lang="fr-FR" sz="3200" dirty="0" err="1">
                          <a:latin typeface="Montserrat" panose="00000500000000000000" pitchFamily="2" charset="0"/>
                        </a:rPr>
                        <a:t>Keycloack</a:t>
                      </a:r>
                      <a:r>
                        <a:rPr lang="fr-FR" sz="3200" dirty="0">
                          <a:latin typeface="Montserrat" panose="00000500000000000000" pitchFamily="2" charset="0"/>
                        </a:rPr>
                        <a:t> 90%)</a:t>
                      </a:r>
                    </a:p>
                  </a:txBody>
                  <a:tcPr marL="182880" marR="182880" marT="91440" marB="91440"/>
                </a:tc>
                <a:tc>
                  <a:txBody>
                    <a:bodyPr/>
                    <a:lstStyle/>
                    <a:p>
                      <a:r>
                        <a:rPr lang="fr-FR" sz="3200" dirty="0">
                          <a:latin typeface="Montserrat" panose="00000500000000000000" pitchFamily="2" charset="0"/>
                        </a:rPr>
                        <a:t>En Production depuis Septembre 2022 </a:t>
                      </a:r>
                    </a:p>
                  </a:txBody>
                  <a:tcPr marL="182880" marR="182880" marT="91440" marB="91440"/>
                </a:tc>
                <a:tc>
                  <a:txBody>
                    <a:bodyPr/>
                    <a:lstStyle/>
                    <a:p>
                      <a:pPr algn="ctr"/>
                      <a:r>
                        <a:rPr lang="fr-FR" sz="3200" dirty="0">
                          <a:latin typeface="Montserrat" panose="00000500000000000000" pitchFamily="2" charset="0"/>
                        </a:rPr>
                        <a:t>60 %</a:t>
                      </a:r>
                    </a:p>
                  </a:txBody>
                  <a:tcPr marL="182880" marR="182880" marT="91440" marB="91440"/>
                </a:tc>
                <a:tc>
                  <a:txBody>
                    <a:bodyPr/>
                    <a:lstStyle/>
                    <a:p>
                      <a:pPr algn="ctr"/>
                      <a:r>
                        <a:rPr lang="fr-FR" sz="3200" dirty="0">
                          <a:latin typeface="Montserrat" panose="00000500000000000000" pitchFamily="2" charset="0"/>
                        </a:rPr>
                        <a:t>Décembre 2022</a:t>
                      </a:r>
                    </a:p>
                  </a:txBody>
                  <a:tcPr marL="182880" marR="182880" marT="91440" marB="91440"/>
                </a:tc>
                <a:tc>
                  <a:txBody>
                    <a:bodyPr/>
                    <a:lstStyle/>
                    <a:p>
                      <a:r>
                        <a:rPr lang="fr-FR" sz="3200" dirty="0">
                          <a:latin typeface="Montserrat" panose="00000500000000000000" pitchFamily="2" charset="0"/>
                        </a:rPr>
                        <a:t>Date de fin </a:t>
                      </a:r>
                      <a:r>
                        <a:rPr lang="fr-FR" sz="3200" dirty="0" err="1">
                          <a:latin typeface="Montserrat" panose="00000500000000000000" pitchFamily="2" charset="0"/>
                        </a:rPr>
                        <a:t>hos</a:t>
                      </a:r>
                      <a:r>
                        <a:rPr lang="fr-FR" sz="3200" dirty="0">
                          <a:latin typeface="Montserrat" panose="00000500000000000000" pitchFamily="2" charset="0"/>
                        </a:rPr>
                        <a:t> Gestion des habilitations</a:t>
                      </a:r>
                    </a:p>
                  </a:txBody>
                  <a:tcPr marL="182880" marR="182880" marT="91440" marB="91440"/>
                </a:tc>
                <a:extLst>
                  <a:ext uri="{0D108BD9-81ED-4DB2-BD59-A6C34878D82A}">
                    <a16:rowId xmlns:a16="http://schemas.microsoft.com/office/drawing/2014/main" val="3580345528"/>
                  </a:ext>
                </a:extLst>
              </a:tr>
              <a:tr h="686925">
                <a:tc>
                  <a:txBody>
                    <a:bodyPr/>
                    <a:lstStyle/>
                    <a:p>
                      <a:r>
                        <a:rPr lang="fr-FR" sz="3200" dirty="0">
                          <a:latin typeface="Montserrat" panose="00000500000000000000" pitchFamily="2" charset="0"/>
                        </a:rPr>
                        <a:t>Hub IOT</a:t>
                      </a:r>
                    </a:p>
                  </a:txBody>
                  <a:tcPr marL="182880" marR="182880" marT="91440" marB="91440"/>
                </a:tc>
                <a:tc>
                  <a:txBody>
                    <a:bodyPr/>
                    <a:lstStyle/>
                    <a:p>
                      <a:r>
                        <a:rPr lang="fr-FR" sz="3200" dirty="0">
                          <a:latin typeface="Montserrat" panose="00000500000000000000" pitchFamily="2" charset="0"/>
                        </a:rPr>
                        <a:t>En Dev</a:t>
                      </a:r>
                    </a:p>
                  </a:txBody>
                  <a:tcPr marL="182880" marR="182880" marT="91440" marB="91440"/>
                </a:tc>
                <a:tc>
                  <a:txBody>
                    <a:bodyPr/>
                    <a:lstStyle/>
                    <a:p>
                      <a:pPr algn="ctr"/>
                      <a:r>
                        <a:rPr lang="fr-FR" sz="3200" dirty="0">
                          <a:latin typeface="Montserrat" panose="00000500000000000000" pitchFamily="2" charset="0"/>
                        </a:rPr>
                        <a:t>50%</a:t>
                      </a:r>
                    </a:p>
                  </a:txBody>
                  <a:tcPr marL="182880" marR="182880" marT="91440" marB="91440"/>
                </a:tc>
                <a:tc>
                  <a:txBody>
                    <a:bodyPr/>
                    <a:lstStyle/>
                    <a:p>
                      <a:pPr algn="ctr"/>
                      <a:r>
                        <a:rPr lang="fr-FR" sz="3200" dirty="0">
                          <a:latin typeface="Montserrat" panose="00000500000000000000" pitchFamily="2" charset="0"/>
                        </a:rPr>
                        <a:t>Mars 2023</a:t>
                      </a:r>
                    </a:p>
                  </a:txBody>
                  <a:tcPr marL="182880" marR="182880" marT="91440" marB="91440"/>
                </a:tc>
                <a:tc>
                  <a:txBody>
                    <a:bodyPr/>
                    <a:lstStyle/>
                    <a:p>
                      <a:endParaRPr lang="fr-FR" sz="3200" dirty="0">
                        <a:latin typeface="Montserrat" panose="00000500000000000000" pitchFamily="2" charset="0"/>
                      </a:endParaRPr>
                    </a:p>
                  </a:txBody>
                  <a:tcPr marL="182880" marR="182880" marT="91440" marB="91440"/>
                </a:tc>
                <a:extLst>
                  <a:ext uri="{0D108BD9-81ED-4DB2-BD59-A6C34878D82A}">
                    <a16:rowId xmlns:a16="http://schemas.microsoft.com/office/drawing/2014/main" val="1897055420"/>
                  </a:ext>
                </a:extLst>
              </a:tr>
              <a:tr h="1015189">
                <a:tc>
                  <a:txBody>
                    <a:bodyPr/>
                    <a:lstStyle/>
                    <a:p>
                      <a:r>
                        <a:rPr lang="fr-FR" sz="3200" dirty="0">
                          <a:latin typeface="Montserrat" panose="00000500000000000000" pitchFamily="2" charset="0"/>
                        </a:rPr>
                        <a:t>PEPT Mobile/Template Mobile</a:t>
                      </a:r>
                    </a:p>
                  </a:txBody>
                  <a:tcPr marL="182880" marR="182880" marT="91440" marB="91440"/>
                </a:tc>
                <a:tc>
                  <a:txBody>
                    <a:bodyPr/>
                    <a:lstStyle/>
                    <a:p>
                      <a:r>
                        <a:rPr lang="fr-FR" sz="3200" dirty="0">
                          <a:latin typeface="Montserrat" panose="00000500000000000000" pitchFamily="2" charset="0"/>
                        </a:rPr>
                        <a:t>En  Dev</a:t>
                      </a:r>
                    </a:p>
                  </a:txBody>
                  <a:tcPr marL="182880" marR="182880" marT="91440" marB="91440"/>
                </a:tc>
                <a:tc>
                  <a:txBody>
                    <a:bodyPr/>
                    <a:lstStyle/>
                    <a:p>
                      <a:pPr algn="ctr"/>
                      <a:r>
                        <a:rPr lang="fr-FR" sz="3200" dirty="0">
                          <a:latin typeface="Montserrat" panose="00000500000000000000" pitchFamily="2" charset="0"/>
                        </a:rPr>
                        <a:t>60%</a:t>
                      </a:r>
                    </a:p>
                  </a:txBody>
                  <a:tcPr marL="182880" marR="182880" marT="91440" marB="91440"/>
                </a:tc>
                <a:tc>
                  <a:txBody>
                    <a:bodyPr/>
                    <a:lstStyle/>
                    <a:p>
                      <a:pPr algn="ctr"/>
                      <a:r>
                        <a:rPr lang="fr-FR" sz="3200" dirty="0">
                          <a:latin typeface="Montserrat" panose="00000500000000000000" pitchFamily="2" charset="0"/>
                        </a:rPr>
                        <a:t>Mars 2023</a:t>
                      </a:r>
                    </a:p>
                  </a:txBody>
                  <a:tcPr marL="182880" marR="182880" marT="91440" marB="91440"/>
                </a:tc>
                <a:tc>
                  <a:txBody>
                    <a:bodyPr/>
                    <a:lstStyle/>
                    <a:p>
                      <a:endParaRPr lang="fr-FR" sz="3200" dirty="0">
                        <a:latin typeface="Montserrat" panose="00000500000000000000" pitchFamily="2" charset="0"/>
                      </a:endParaRPr>
                    </a:p>
                  </a:txBody>
                  <a:tcPr marL="182880" marR="182880" marT="91440" marB="91440"/>
                </a:tc>
                <a:extLst>
                  <a:ext uri="{0D108BD9-81ED-4DB2-BD59-A6C34878D82A}">
                    <a16:rowId xmlns:a16="http://schemas.microsoft.com/office/drawing/2014/main" val="3511955787"/>
                  </a:ext>
                </a:extLst>
              </a:tr>
              <a:tr h="1560298">
                <a:tc>
                  <a:txBody>
                    <a:bodyPr/>
                    <a:lstStyle/>
                    <a:p>
                      <a:r>
                        <a:rPr lang="fr-FR" sz="3200" dirty="0">
                          <a:latin typeface="Montserrat" panose="00000500000000000000" pitchFamily="2" charset="0"/>
                        </a:rPr>
                        <a:t>Externalisation de la Comptabilité</a:t>
                      </a:r>
                    </a:p>
                  </a:txBody>
                  <a:tcPr marL="182880" marR="182880" marT="91440" marB="91440"/>
                </a:tc>
                <a:tc>
                  <a:txBody>
                    <a:bodyPr/>
                    <a:lstStyle/>
                    <a:p>
                      <a:r>
                        <a:rPr lang="fr-FR" sz="3200" dirty="0">
                          <a:latin typeface="Montserrat" panose="00000500000000000000" pitchFamily="2" charset="0"/>
                        </a:rPr>
                        <a:t>En  Dev/POC </a:t>
                      </a:r>
                    </a:p>
                  </a:txBody>
                  <a:tcPr marL="182880" marR="182880" marT="91440" marB="91440"/>
                </a:tc>
                <a:tc>
                  <a:txBody>
                    <a:bodyPr/>
                    <a:lstStyle/>
                    <a:p>
                      <a:pPr algn="ctr"/>
                      <a:r>
                        <a:rPr lang="fr-FR" sz="3200" dirty="0">
                          <a:latin typeface="Montserrat" panose="00000500000000000000" pitchFamily="2" charset="0"/>
                        </a:rPr>
                        <a:t>30%</a:t>
                      </a:r>
                    </a:p>
                  </a:txBody>
                  <a:tcPr marL="182880" marR="182880" marT="91440" marB="91440"/>
                </a:tc>
                <a:tc>
                  <a:txBody>
                    <a:bodyPr/>
                    <a:lstStyle/>
                    <a:p>
                      <a:pPr algn="ctr"/>
                      <a:r>
                        <a:rPr lang="fr-FR" sz="3200" dirty="0">
                          <a:latin typeface="Montserrat" panose="00000500000000000000" pitchFamily="2" charset="0"/>
                        </a:rPr>
                        <a:t>Mars 2023</a:t>
                      </a:r>
                    </a:p>
                  </a:txBody>
                  <a:tcPr marL="182880" marR="182880" marT="91440" marB="91440"/>
                </a:tc>
                <a:tc>
                  <a:txBody>
                    <a:bodyPr/>
                    <a:lstStyle/>
                    <a:p>
                      <a:r>
                        <a:rPr lang="fr-FR" sz="3200" dirty="0">
                          <a:latin typeface="Montserrat" panose="00000500000000000000" pitchFamily="2" charset="0"/>
                        </a:rPr>
                        <a:t>Retour en mode projet après POC</a:t>
                      </a:r>
                    </a:p>
                  </a:txBody>
                  <a:tcPr marL="182880" marR="182880" marT="91440" marB="91440"/>
                </a:tc>
                <a:extLst>
                  <a:ext uri="{0D108BD9-81ED-4DB2-BD59-A6C34878D82A}">
                    <a16:rowId xmlns:a16="http://schemas.microsoft.com/office/drawing/2014/main" val="3403208620"/>
                  </a:ext>
                </a:extLst>
              </a:tr>
            </a:tbl>
          </a:graphicData>
        </a:graphic>
      </p:graphicFrame>
    </p:spTree>
    <p:extLst>
      <p:ext uri="{BB962C8B-B14F-4D97-AF65-F5344CB8AC3E}">
        <p14:creationId xmlns:p14="http://schemas.microsoft.com/office/powerpoint/2010/main" val="859058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图片 189"/>
          <p:cNvPicPr>
            <a:picLocks noChangeAspect="1"/>
          </p:cNvPicPr>
          <p:nvPr/>
        </p:nvPicPr>
        <p:blipFill>
          <a:blip r:embed="rId2"/>
          <a:stretch>
            <a:fillRect/>
          </a:stretch>
        </p:blipFill>
        <p:spPr>
          <a:xfrm>
            <a:off x="10243226" y="6221053"/>
            <a:ext cx="12866732" cy="7469186"/>
          </a:xfrm>
          <a:prstGeom prst="rect">
            <a:avLst/>
          </a:prstGeom>
          <a:scene3d>
            <a:camera prst="orthographicFront">
              <a:rot lat="0" lon="10800000" rev="0"/>
            </a:camera>
            <a:lightRig rig="threePt" dir="t"/>
          </a:scene3d>
        </p:spPr>
      </p:pic>
      <p:sp>
        <p:nvSpPr>
          <p:cNvPr id="156" name="平行四边形 155"/>
          <p:cNvSpPr/>
          <p:nvPr/>
        </p:nvSpPr>
        <p:spPr>
          <a:xfrm>
            <a:off x="13921308" y="3001946"/>
            <a:ext cx="10447660" cy="10693320"/>
          </a:xfrm>
          <a:custGeom>
            <a:avLst/>
            <a:gdLst>
              <a:gd name="connsiteX0" fmla="*/ 0 w 8763000"/>
              <a:gd name="connsiteY0" fmla="*/ 8029891 h 8029891"/>
              <a:gd name="connsiteX1" fmla="*/ 4625779 w 8763000"/>
              <a:gd name="connsiteY1" fmla="*/ 0 h 8029891"/>
              <a:gd name="connsiteX2" fmla="*/ 8763000 w 8763000"/>
              <a:gd name="connsiteY2" fmla="*/ 0 h 8029891"/>
              <a:gd name="connsiteX3" fmla="*/ 4137221 w 8763000"/>
              <a:gd name="connsiteY3" fmla="*/ 8029891 h 8029891"/>
              <a:gd name="connsiteX4" fmla="*/ 0 w 8763000"/>
              <a:gd name="connsiteY4" fmla="*/ 8029891 h 8029891"/>
              <a:gd name="connsiteX0-1" fmla="*/ 0 w 8763000"/>
              <a:gd name="connsiteY0-2" fmla="*/ 8029891 h 8029891"/>
              <a:gd name="connsiteX1-3" fmla="*/ 4625779 w 8763000"/>
              <a:gd name="connsiteY1-4" fmla="*/ 0 h 8029891"/>
              <a:gd name="connsiteX2-5" fmla="*/ 8763000 w 8763000"/>
              <a:gd name="connsiteY2-6" fmla="*/ 0 h 8029891"/>
              <a:gd name="connsiteX3-7" fmla="*/ 4243546 w 8763000"/>
              <a:gd name="connsiteY3-8" fmla="*/ 8008626 h 8029891"/>
              <a:gd name="connsiteX4-9" fmla="*/ 0 w 8763000"/>
              <a:gd name="connsiteY4-10" fmla="*/ 8029891 h 80298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763000" h="8029891">
                <a:moveTo>
                  <a:pt x="0" y="8029891"/>
                </a:moveTo>
                <a:lnTo>
                  <a:pt x="4625779" y="0"/>
                </a:lnTo>
                <a:lnTo>
                  <a:pt x="8763000" y="0"/>
                </a:lnTo>
                <a:lnTo>
                  <a:pt x="4243546" y="8008626"/>
                </a:lnTo>
                <a:lnTo>
                  <a:pt x="0" y="8029891"/>
                </a:lnTo>
                <a:close/>
              </a:path>
            </a:pathLst>
          </a:custGeom>
          <a:solidFill>
            <a:schemeClr val="tx1">
              <a:lumMod val="75000"/>
              <a:lumOff val="25000"/>
              <a:alpha val="60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6">
              <a:ea typeface="Droid Sans Fallback" panose="020B0502000000000001" charset="-122"/>
              <a:cs typeface="DejaVu Sans" panose="020B0603030804020204" charset="0"/>
            </a:endParaRPr>
          </a:p>
        </p:txBody>
      </p:sp>
      <p:sp>
        <p:nvSpPr>
          <p:cNvPr id="4" name="矩形 3"/>
          <p:cNvSpPr/>
          <p:nvPr/>
        </p:nvSpPr>
        <p:spPr>
          <a:xfrm>
            <a:off x="15034" y="-8455"/>
            <a:ext cx="9468612" cy="13698694"/>
          </a:xfrm>
          <a:custGeom>
            <a:avLst/>
            <a:gdLst>
              <a:gd name="connsiteX0" fmla="*/ 0 w 7110226"/>
              <a:gd name="connsiteY0" fmla="*/ 0 h 10286705"/>
              <a:gd name="connsiteX1" fmla="*/ 7110226 w 7110226"/>
              <a:gd name="connsiteY1" fmla="*/ 0 h 10286705"/>
              <a:gd name="connsiteX2" fmla="*/ 7110226 w 7110226"/>
              <a:gd name="connsiteY2" fmla="*/ 10286705 h 10286705"/>
              <a:gd name="connsiteX3" fmla="*/ 0 w 7110226"/>
              <a:gd name="connsiteY3" fmla="*/ 10286705 h 10286705"/>
              <a:gd name="connsiteX4" fmla="*/ 0 w 7110226"/>
              <a:gd name="connsiteY4" fmla="*/ 0 h 10286705"/>
              <a:gd name="connsiteX0-1" fmla="*/ 0 w 7110226"/>
              <a:gd name="connsiteY0-2" fmla="*/ 0 h 10286705"/>
              <a:gd name="connsiteX1-3" fmla="*/ 7110226 w 7110226"/>
              <a:gd name="connsiteY1-4" fmla="*/ 0 h 10286705"/>
              <a:gd name="connsiteX2-5" fmla="*/ 4001266 w 7110226"/>
              <a:gd name="connsiteY2-6" fmla="*/ 10286705 h 10286705"/>
              <a:gd name="connsiteX3-7" fmla="*/ 0 w 7110226"/>
              <a:gd name="connsiteY3-8" fmla="*/ 10286705 h 10286705"/>
              <a:gd name="connsiteX4-9" fmla="*/ 0 w 7110226"/>
              <a:gd name="connsiteY4-10" fmla="*/ 0 h 102867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10226" h="10286705">
                <a:moveTo>
                  <a:pt x="0" y="0"/>
                </a:moveTo>
                <a:lnTo>
                  <a:pt x="7110226" y="0"/>
                </a:lnTo>
                <a:lnTo>
                  <a:pt x="4001266" y="10286705"/>
                </a:lnTo>
                <a:lnTo>
                  <a:pt x="0" y="10286705"/>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6">
              <a:ea typeface="Droid Sans Fallback" panose="020B0502000000000001" charset="-122"/>
              <a:cs typeface="DejaVu Sans" panose="020B0603030804020204" charset="0"/>
            </a:endParaRPr>
          </a:p>
        </p:txBody>
      </p:sp>
      <p:sp>
        <p:nvSpPr>
          <p:cNvPr id="67" name="TextBox 46"/>
          <p:cNvSpPr txBox="1"/>
          <p:nvPr/>
        </p:nvSpPr>
        <p:spPr>
          <a:xfrm>
            <a:off x="1577621" y="1950723"/>
            <a:ext cx="4153738" cy="10338215"/>
          </a:xfrm>
          <a:prstGeom prst="rect">
            <a:avLst/>
          </a:prstGeom>
          <a:noFill/>
          <a:effectLst>
            <a:outerShdw blurRad="1270000" dist="38100" dir="5400000" algn="t" rotWithShape="0">
              <a:prstClr val="black">
                <a:alpha val="40000"/>
              </a:prstClr>
            </a:outerShdw>
          </a:effectLst>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80604020202020204" pitchFamily="34" charset="0"/>
                <a:ea typeface="SimSun" pitchFamily="2" charset="-122"/>
                <a:cs typeface="+mn-cs"/>
              </a:defRPr>
            </a:lvl1pPr>
            <a:lvl2pPr marL="457200" algn="l" rtl="0" fontAlgn="base">
              <a:spcBef>
                <a:spcPct val="0"/>
              </a:spcBef>
              <a:spcAft>
                <a:spcPct val="0"/>
              </a:spcAft>
              <a:defRPr kern="1200">
                <a:solidFill>
                  <a:schemeClr val="tx1"/>
                </a:solidFill>
                <a:latin typeface="Arial" panose="02080604020202020204" pitchFamily="34" charset="0"/>
                <a:ea typeface="SimSun" pitchFamily="2" charset="-122"/>
                <a:cs typeface="+mn-cs"/>
              </a:defRPr>
            </a:lvl2pPr>
            <a:lvl3pPr marL="914400" algn="l" rtl="0" fontAlgn="base">
              <a:spcBef>
                <a:spcPct val="0"/>
              </a:spcBef>
              <a:spcAft>
                <a:spcPct val="0"/>
              </a:spcAft>
              <a:defRPr kern="1200">
                <a:solidFill>
                  <a:schemeClr val="tx1"/>
                </a:solidFill>
                <a:latin typeface="Arial" panose="02080604020202020204" pitchFamily="34" charset="0"/>
                <a:ea typeface="SimSun" pitchFamily="2" charset="-122"/>
                <a:cs typeface="+mn-cs"/>
              </a:defRPr>
            </a:lvl3pPr>
            <a:lvl4pPr marL="1371600" algn="l" rtl="0" fontAlgn="base">
              <a:spcBef>
                <a:spcPct val="0"/>
              </a:spcBef>
              <a:spcAft>
                <a:spcPct val="0"/>
              </a:spcAft>
              <a:defRPr kern="1200">
                <a:solidFill>
                  <a:schemeClr val="tx1"/>
                </a:solidFill>
                <a:latin typeface="Arial" panose="02080604020202020204" pitchFamily="34" charset="0"/>
                <a:ea typeface="SimSun" pitchFamily="2" charset="-122"/>
                <a:cs typeface="+mn-cs"/>
              </a:defRPr>
            </a:lvl4pPr>
            <a:lvl5pPr marL="1828800" algn="l" rtl="0" fontAlgn="base">
              <a:spcBef>
                <a:spcPct val="0"/>
              </a:spcBef>
              <a:spcAft>
                <a:spcPct val="0"/>
              </a:spcAft>
              <a:defRPr kern="1200">
                <a:solidFill>
                  <a:schemeClr val="tx1"/>
                </a:solidFill>
                <a:latin typeface="Arial" panose="02080604020202020204" pitchFamily="34" charset="0"/>
                <a:ea typeface="SimSun" pitchFamily="2" charset="-122"/>
                <a:cs typeface="+mn-cs"/>
              </a:defRPr>
            </a:lvl5pPr>
            <a:lvl6pPr marL="2286000" algn="l" defTabSz="914400" rtl="0" eaLnBrk="1" latinLnBrk="0" hangingPunct="1">
              <a:defRPr kern="1200">
                <a:solidFill>
                  <a:schemeClr val="tx1"/>
                </a:solidFill>
                <a:latin typeface="Arial" panose="02080604020202020204" pitchFamily="34" charset="0"/>
                <a:ea typeface="SimSun" pitchFamily="2" charset="-122"/>
                <a:cs typeface="+mn-cs"/>
              </a:defRPr>
            </a:lvl6pPr>
            <a:lvl7pPr marL="2743200" algn="l" defTabSz="914400" rtl="0" eaLnBrk="1" latinLnBrk="0" hangingPunct="1">
              <a:defRPr kern="1200">
                <a:solidFill>
                  <a:schemeClr val="tx1"/>
                </a:solidFill>
                <a:latin typeface="Arial" panose="02080604020202020204" pitchFamily="34" charset="0"/>
                <a:ea typeface="SimSun" pitchFamily="2" charset="-122"/>
                <a:cs typeface="+mn-cs"/>
              </a:defRPr>
            </a:lvl7pPr>
            <a:lvl8pPr marL="3200400" algn="l" defTabSz="914400" rtl="0" eaLnBrk="1" latinLnBrk="0" hangingPunct="1">
              <a:defRPr kern="1200">
                <a:solidFill>
                  <a:schemeClr val="tx1"/>
                </a:solidFill>
                <a:latin typeface="Arial" panose="02080604020202020204" pitchFamily="34" charset="0"/>
                <a:ea typeface="SimSun" pitchFamily="2" charset="-122"/>
                <a:cs typeface="+mn-cs"/>
              </a:defRPr>
            </a:lvl8pPr>
            <a:lvl9pPr marL="3657600" algn="l" defTabSz="914400" rtl="0" eaLnBrk="1" latinLnBrk="0" hangingPunct="1">
              <a:defRPr kern="1200">
                <a:solidFill>
                  <a:schemeClr val="tx1"/>
                </a:solidFill>
                <a:latin typeface="Arial" panose="02080604020202020204" pitchFamily="34" charset="0"/>
                <a:ea typeface="SimSun" pitchFamily="2" charset="-122"/>
                <a:cs typeface="+mn-cs"/>
              </a:defRPr>
            </a:lvl9pPr>
          </a:lstStyle>
          <a:p>
            <a:pPr algn="ctr"/>
            <a:r>
              <a:rPr lang="en-US" altLang="zh-CN" sz="66580" b="1" dirty="0">
                <a:solidFill>
                  <a:schemeClr val="bg1"/>
                </a:solidFill>
                <a:latin typeface="Droid Sans Fallback" panose="020B0502000000000001" charset="-122"/>
                <a:ea typeface="Droid Sans Fallback" panose="020B0502000000000001" charset="-122"/>
                <a:cs typeface="DejaVu Sans" panose="020B0603030804020204" charset="0"/>
                <a:sym typeface="微软雅黑" panose="020B0503020204020204" pitchFamily="34" charset="-122"/>
              </a:rPr>
              <a:t>7</a:t>
            </a:r>
            <a:endParaRPr lang="zh-CN" altLang="en-US" sz="66580" b="1" dirty="0">
              <a:solidFill>
                <a:schemeClr val="bg1"/>
              </a:solidFill>
              <a:latin typeface="Droid Sans Fallback" panose="020B0502000000000001" charset="-122"/>
              <a:ea typeface="Droid Sans Fallback" panose="020B0502000000000001" charset="-122"/>
              <a:cs typeface="DejaVu Sans" panose="020B0603030804020204" charset="0"/>
              <a:sym typeface="微软雅黑" panose="020B0503020204020204" pitchFamily="34" charset="-122"/>
            </a:endParaRPr>
          </a:p>
        </p:txBody>
      </p:sp>
      <p:sp>
        <p:nvSpPr>
          <p:cNvPr id="5" name="矩形 4"/>
          <p:cNvSpPr/>
          <p:nvPr/>
        </p:nvSpPr>
        <p:spPr>
          <a:xfrm>
            <a:off x="6252710" y="7165996"/>
            <a:ext cx="2480828" cy="3567628"/>
          </a:xfrm>
          <a:custGeom>
            <a:avLst/>
            <a:gdLst>
              <a:gd name="connsiteX0" fmla="*/ 0 w 914400"/>
              <a:gd name="connsiteY0" fmla="*/ 0 h 2494462"/>
              <a:gd name="connsiteX1" fmla="*/ 914400 w 914400"/>
              <a:gd name="connsiteY1" fmla="*/ 0 h 2494462"/>
              <a:gd name="connsiteX2" fmla="*/ 914400 w 914400"/>
              <a:gd name="connsiteY2" fmla="*/ 2494462 h 2494462"/>
              <a:gd name="connsiteX3" fmla="*/ 0 w 914400"/>
              <a:gd name="connsiteY3" fmla="*/ 2494462 h 2494462"/>
              <a:gd name="connsiteX4" fmla="*/ 0 w 914400"/>
              <a:gd name="connsiteY4" fmla="*/ 0 h 2494462"/>
              <a:gd name="connsiteX0-1" fmla="*/ 744279 w 1658679"/>
              <a:gd name="connsiteY0-2" fmla="*/ 0 h 2685848"/>
              <a:gd name="connsiteX1-3" fmla="*/ 1658679 w 1658679"/>
              <a:gd name="connsiteY1-4" fmla="*/ 0 h 2685848"/>
              <a:gd name="connsiteX2-5" fmla="*/ 1658679 w 1658679"/>
              <a:gd name="connsiteY2-6" fmla="*/ 2494462 h 2685848"/>
              <a:gd name="connsiteX3-7" fmla="*/ 0 w 1658679"/>
              <a:gd name="connsiteY3-8" fmla="*/ 2685848 h 2685848"/>
              <a:gd name="connsiteX4-9" fmla="*/ 744279 w 1658679"/>
              <a:gd name="connsiteY4-10" fmla="*/ 0 h 2685848"/>
              <a:gd name="connsiteX0-11" fmla="*/ 744279 w 2509283"/>
              <a:gd name="connsiteY0-12" fmla="*/ 0 h 2685848"/>
              <a:gd name="connsiteX1-13" fmla="*/ 1658679 w 2509283"/>
              <a:gd name="connsiteY1-14" fmla="*/ 0 h 2685848"/>
              <a:gd name="connsiteX2-15" fmla="*/ 2509283 w 2509283"/>
              <a:gd name="connsiteY2-16" fmla="*/ 2622053 h 2685848"/>
              <a:gd name="connsiteX3-17" fmla="*/ 0 w 2509283"/>
              <a:gd name="connsiteY3-18" fmla="*/ 2685848 h 2685848"/>
              <a:gd name="connsiteX4-19" fmla="*/ 744279 w 2509283"/>
              <a:gd name="connsiteY4-20" fmla="*/ 0 h 2685848"/>
              <a:gd name="connsiteX0-21" fmla="*/ 744279 w 1658679"/>
              <a:gd name="connsiteY0-22" fmla="*/ 0 h 2685848"/>
              <a:gd name="connsiteX1-23" fmla="*/ 1658679 w 1658679"/>
              <a:gd name="connsiteY1-24" fmla="*/ 0 h 2685848"/>
              <a:gd name="connsiteX2-25" fmla="*/ 1531087 w 1658679"/>
              <a:gd name="connsiteY2-26" fmla="*/ 2643318 h 2685848"/>
              <a:gd name="connsiteX3-27" fmla="*/ 0 w 1658679"/>
              <a:gd name="connsiteY3-28" fmla="*/ 2685848 h 2685848"/>
              <a:gd name="connsiteX4-29" fmla="*/ 744279 w 1658679"/>
              <a:gd name="connsiteY4-30" fmla="*/ 0 h 2685848"/>
              <a:gd name="connsiteX0-31" fmla="*/ 744279 w 1658679"/>
              <a:gd name="connsiteY0-32" fmla="*/ 0 h 2685848"/>
              <a:gd name="connsiteX1-33" fmla="*/ 1658679 w 1658679"/>
              <a:gd name="connsiteY1-34" fmla="*/ 0 h 2685848"/>
              <a:gd name="connsiteX2-35" fmla="*/ 1531087 w 1658679"/>
              <a:gd name="connsiteY2-36" fmla="*/ 2643318 h 2685848"/>
              <a:gd name="connsiteX3-37" fmla="*/ 0 w 1658679"/>
              <a:gd name="connsiteY3-38" fmla="*/ 2685848 h 2685848"/>
              <a:gd name="connsiteX4-39" fmla="*/ 744279 w 1658679"/>
              <a:gd name="connsiteY4-40" fmla="*/ 0 h 2685848"/>
              <a:gd name="connsiteX0-41" fmla="*/ 744279 w 1828798"/>
              <a:gd name="connsiteY0-42" fmla="*/ 0 h 2685848"/>
              <a:gd name="connsiteX1-43" fmla="*/ 1658679 w 1828798"/>
              <a:gd name="connsiteY1-44" fmla="*/ 0 h 2685848"/>
              <a:gd name="connsiteX2-45" fmla="*/ 1828798 w 1828798"/>
              <a:gd name="connsiteY2-46" fmla="*/ 2196751 h 2685848"/>
              <a:gd name="connsiteX3-47" fmla="*/ 0 w 1828798"/>
              <a:gd name="connsiteY3-48" fmla="*/ 2685848 h 2685848"/>
              <a:gd name="connsiteX4-49" fmla="*/ 744279 w 1828798"/>
              <a:gd name="connsiteY4-50" fmla="*/ 0 h 2685848"/>
              <a:gd name="connsiteX0-51" fmla="*/ 778399 w 1862918"/>
              <a:gd name="connsiteY0-52" fmla="*/ 0 h 2665376"/>
              <a:gd name="connsiteX1-53" fmla="*/ 1692799 w 1862918"/>
              <a:gd name="connsiteY1-54" fmla="*/ 0 h 2665376"/>
              <a:gd name="connsiteX2-55" fmla="*/ 1862918 w 1862918"/>
              <a:gd name="connsiteY2-56" fmla="*/ 2196751 h 2665376"/>
              <a:gd name="connsiteX3-57" fmla="*/ 0 w 1862918"/>
              <a:gd name="connsiteY3-58" fmla="*/ 2665376 h 2665376"/>
              <a:gd name="connsiteX4-59" fmla="*/ 778399 w 1862918"/>
              <a:gd name="connsiteY4-60" fmla="*/ 0 h 2665376"/>
              <a:gd name="connsiteX0-61" fmla="*/ 798870 w 1862918"/>
              <a:gd name="connsiteY0-62" fmla="*/ 0 h 2679024"/>
              <a:gd name="connsiteX1-63" fmla="*/ 1692799 w 1862918"/>
              <a:gd name="connsiteY1-64" fmla="*/ 13648 h 2679024"/>
              <a:gd name="connsiteX2-65" fmla="*/ 1862918 w 1862918"/>
              <a:gd name="connsiteY2-66" fmla="*/ 2210399 h 2679024"/>
              <a:gd name="connsiteX3-67" fmla="*/ 0 w 1862918"/>
              <a:gd name="connsiteY3-68" fmla="*/ 2679024 h 2679024"/>
              <a:gd name="connsiteX4-69" fmla="*/ 798870 w 1862918"/>
              <a:gd name="connsiteY4-70" fmla="*/ 0 h 26790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62918" h="2679024">
                <a:moveTo>
                  <a:pt x="798870" y="0"/>
                </a:moveTo>
                <a:lnTo>
                  <a:pt x="1692799" y="13648"/>
                </a:lnTo>
                <a:lnTo>
                  <a:pt x="1862918" y="2210399"/>
                </a:lnTo>
                <a:lnTo>
                  <a:pt x="0" y="2679024"/>
                </a:lnTo>
                <a:lnTo>
                  <a:pt x="798870" y="0"/>
                </a:lnTo>
                <a:close/>
              </a:path>
            </a:pathLst>
          </a:custGeom>
          <a:solidFill>
            <a:srgbClr val="252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6">
              <a:ea typeface="Droid Sans Fallback" panose="020B0502000000000001" charset="-122"/>
              <a:cs typeface="DejaVu Sans" panose="020B0603030804020204" charset="0"/>
            </a:endParaRPr>
          </a:p>
        </p:txBody>
      </p:sp>
      <p:sp>
        <p:nvSpPr>
          <p:cNvPr id="15" name="文本框 14"/>
          <p:cNvSpPr txBox="1"/>
          <p:nvPr/>
        </p:nvSpPr>
        <p:spPr>
          <a:xfrm>
            <a:off x="8984217" y="6840890"/>
            <a:ext cx="13221310" cy="1938992"/>
          </a:xfrm>
          <a:prstGeom prst="rect">
            <a:avLst/>
          </a:prstGeom>
          <a:noFill/>
        </p:spPr>
        <p:txBody>
          <a:bodyPr wrap="square" rtlCol="0">
            <a:spAutoFit/>
          </a:bodyPr>
          <a:lstStyle/>
          <a:p>
            <a:r>
              <a:rPr lang="fr-FR" altLang="en-US" sz="12000" dirty="0">
                <a:solidFill>
                  <a:schemeClr val="bg1"/>
                </a:solidFill>
                <a:highlight>
                  <a:srgbClr val="800080"/>
                </a:highlight>
                <a:ea typeface="Droid Sans Fallback" panose="020B0502000000000001" charset="-122"/>
                <a:cs typeface="DejaVu Sans" panose="020B0603030804020204" charset="0"/>
              </a:rPr>
              <a:t>CONCLUSION</a:t>
            </a:r>
          </a:p>
        </p:txBody>
      </p:sp>
    </p:spTree>
    <p:extLst>
      <p:ext uri="{BB962C8B-B14F-4D97-AF65-F5344CB8AC3E}">
        <p14:creationId xmlns:p14="http://schemas.microsoft.com/office/powerpoint/2010/main" val="1772044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073284" y="-205499"/>
            <a:ext cx="18139016" cy="2651126"/>
          </a:xfrm>
        </p:spPr>
        <p:txBody>
          <a:bodyPr>
            <a:normAutofit/>
          </a:bodyPr>
          <a:lstStyle/>
          <a:p>
            <a:r>
              <a:rPr lang="fr-FR" dirty="0"/>
              <a:t>	Les Tendances /</a:t>
            </a:r>
            <a:r>
              <a:rPr lang="fr-FR" sz="7200" dirty="0"/>
              <a:t>Architecture  </a:t>
            </a:r>
            <a:r>
              <a:rPr lang="fr-FR" sz="7200" dirty="0">
                <a:solidFill>
                  <a:schemeClr val="bg1"/>
                </a:solidFill>
                <a:highlight>
                  <a:srgbClr val="800080"/>
                </a:highlight>
              </a:rPr>
              <a:t>On-</a:t>
            </a:r>
            <a:r>
              <a:rPr lang="fr-FR" sz="7200" dirty="0" err="1">
                <a:solidFill>
                  <a:schemeClr val="bg1"/>
                </a:solidFill>
                <a:highlight>
                  <a:srgbClr val="800080"/>
                </a:highlight>
              </a:rPr>
              <a:t>Premises</a:t>
            </a:r>
            <a:r>
              <a:rPr lang="fr-FR" sz="7200" dirty="0">
                <a:solidFill>
                  <a:schemeClr val="bg1"/>
                </a:solidFill>
                <a:highlight>
                  <a:srgbClr val="800080"/>
                </a:highlight>
              </a:rPr>
              <a:t> /Cloud / Containers /</a:t>
            </a:r>
            <a:r>
              <a:rPr lang="fr-FR" sz="7200" dirty="0" err="1">
                <a:solidFill>
                  <a:schemeClr val="bg1"/>
                </a:solidFill>
                <a:highlight>
                  <a:srgbClr val="800080"/>
                </a:highlight>
              </a:rPr>
              <a:t>Serverless</a:t>
            </a:r>
            <a:r>
              <a:rPr lang="fr-FR" sz="7200" dirty="0">
                <a:solidFill>
                  <a:schemeClr val="bg1"/>
                </a:solidFill>
                <a:highlight>
                  <a:srgbClr val="800080"/>
                </a:highlight>
              </a:rPr>
              <a:t> </a:t>
            </a:r>
          </a:p>
        </p:txBody>
      </p:sp>
      <p:sp>
        <p:nvSpPr>
          <p:cNvPr id="3" name="AutoShape 2" descr="Pros and Cons of Serverless Architecture | AltexSoft">
            <a:extLst>
              <a:ext uri="{FF2B5EF4-FFF2-40B4-BE49-F238E27FC236}">
                <a16:creationId xmlns:a16="http://schemas.microsoft.com/office/drawing/2014/main" id="{D54273E3-7C7C-4E0C-88DE-B4CCF261E242}"/>
              </a:ext>
            </a:extLst>
          </p:cNvPr>
          <p:cNvSpPr>
            <a:spLocks noChangeAspect="1" noChangeArrowheads="1"/>
          </p:cNvSpPr>
          <p:nvPr/>
        </p:nvSpPr>
        <p:spPr bwMode="auto">
          <a:xfrm>
            <a:off x="11887200" y="6553200"/>
            <a:ext cx="609600"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fr-FR" sz="7200"/>
          </a:p>
        </p:txBody>
      </p:sp>
      <p:pic>
        <p:nvPicPr>
          <p:cNvPr id="6" name="Image 5">
            <a:extLst>
              <a:ext uri="{FF2B5EF4-FFF2-40B4-BE49-F238E27FC236}">
                <a16:creationId xmlns:a16="http://schemas.microsoft.com/office/drawing/2014/main" id="{60B01200-6716-4CFF-A424-3E6C65182882}"/>
              </a:ext>
            </a:extLst>
          </p:cNvPr>
          <p:cNvPicPr>
            <a:picLocks noChangeAspect="1"/>
          </p:cNvPicPr>
          <p:nvPr/>
        </p:nvPicPr>
        <p:blipFill>
          <a:blip r:embed="rId2"/>
          <a:stretch>
            <a:fillRect/>
          </a:stretch>
        </p:blipFill>
        <p:spPr>
          <a:xfrm>
            <a:off x="419100" y="2488107"/>
            <a:ext cx="23964900" cy="9684842"/>
          </a:xfrm>
          <a:prstGeom prst="rect">
            <a:avLst/>
          </a:prstGeom>
        </p:spPr>
      </p:pic>
    </p:spTree>
    <p:extLst>
      <p:ext uri="{BB962C8B-B14F-4D97-AF65-F5344CB8AC3E}">
        <p14:creationId xmlns:p14="http://schemas.microsoft.com/office/powerpoint/2010/main" val="3747897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073284" y="-205499"/>
            <a:ext cx="18139016" cy="2651126"/>
          </a:xfrm>
        </p:spPr>
        <p:txBody>
          <a:bodyPr>
            <a:normAutofit/>
          </a:bodyPr>
          <a:lstStyle/>
          <a:p>
            <a:r>
              <a:rPr lang="fr-FR" dirty="0"/>
              <a:t>	Les Tendances /</a:t>
            </a:r>
            <a:r>
              <a:rPr lang="fr-FR" sz="7200" dirty="0"/>
              <a:t>Architecture  </a:t>
            </a:r>
            <a:r>
              <a:rPr lang="fr-FR" sz="7200" dirty="0">
                <a:solidFill>
                  <a:schemeClr val="bg1"/>
                </a:solidFill>
                <a:highlight>
                  <a:srgbClr val="800080"/>
                </a:highlight>
              </a:rPr>
              <a:t>On-</a:t>
            </a:r>
            <a:r>
              <a:rPr lang="fr-FR" sz="7200" dirty="0" err="1">
                <a:solidFill>
                  <a:schemeClr val="bg1"/>
                </a:solidFill>
                <a:highlight>
                  <a:srgbClr val="800080"/>
                </a:highlight>
              </a:rPr>
              <a:t>Premises</a:t>
            </a:r>
            <a:r>
              <a:rPr lang="fr-FR" sz="7200" dirty="0">
                <a:solidFill>
                  <a:schemeClr val="bg1"/>
                </a:solidFill>
                <a:highlight>
                  <a:srgbClr val="800080"/>
                </a:highlight>
              </a:rPr>
              <a:t> /Cloud / Containers /</a:t>
            </a:r>
            <a:r>
              <a:rPr lang="fr-FR" sz="7200" dirty="0" err="1">
                <a:solidFill>
                  <a:schemeClr val="bg1"/>
                </a:solidFill>
                <a:highlight>
                  <a:srgbClr val="800080"/>
                </a:highlight>
              </a:rPr>
              <a:t>Serverless</a:t>
            </a:r>
            <a:r>
              <a:rPr lang="fr-FR" sz="7200" dirty="0">
                <a:solidFill>
                  <a:schemeClr val="bg1"/>
                </a:solidFill>
                <a:highlight>
                  <a:srgbClr val="800080"/>
                </a:highlight>
              </a:rPr>
              <a:t> </a:t>
            </a:r>
          </a:p>
        </p:txBody>
      </p:sp>
      <p:sp>
        <p:nvSpPr>
          <p:cNvPr id="3" name="AutoShape 2" descr="Pros and Cons of Serverless Architecture | AltexSoft">
            <a:extLst>
              <a:ext uri="{FF2B5EF4-FFF2-40B4-BE49-F238E27FC236}">
                <a16:creationId xmlns:a16="http://schemas.microsoft.com/office/drawing/2014/main" id="{D54273E3-7C7C-4E0C-88DE-B4CCF261E242}"/>
              </a:ext>
            </a:extLst>
          </p:cNvPr>
          <p:cNvSpPr>
            <a:spLocks noChangeAspect="1" noChangeArrowheads="1"/>
          </p:cNvSpPr>
          <p:nvPr/>
        </p:nvSpPr>
        <p:spPr bwMode="auto">
          <a:xfrm>
            <a:off x="11887200" y="6553200"/>
            <a:ext cx="609600"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fr-FR" sz="7200"/>
          </a:p>
        </p:txBody>
      </p:sp>
      <p:pic>
        <p:nvPicPr>
          <p:cNvPr id="5" name="Image 4">
            <a:extLst>
              <a:ext uri="{FF2B5EF4-FFF2-40B4-BE49-F238E27FC236}">
                <a16:creationId xmlns:a16="http://schemas.microsoft.com/office/drawing/2014/main" id="{117F70F4-C5B7-4AF6-A87F-83102E636112}"/>
              </a:ext>
            </a:extLst>
          </p:cNvPr>
          <p:cNvPicPr>
            <a:picLocks noChangeAspect="1"/>
          </p:cNvPicPr>
          <p:nvPr/>
        </p:nvPicPr>
        <p:blipFill>
          <a:blip r:embed="rId2"/>
          <a:stretch>
            <a:fillRect/>
          </a:stretch>
        </p:blipFill>
        <p:spPr>
          <a:xfrm>
            <a:off x="1790700" y="2651128"/>
            <a:ext cx="20802600" cy="9050932"/>
          </a:xfrm>
          <a:prstGeom prst="rect">
            <a:avLst/>
          </a:prstGeom>
        </p:spPr>
      </p:pic>
    </p:spTree>
    <p:extLst>
      <p:ext uri="{BB962C8B-B14F-4D97-AF65-F5344CB8AC3E}">
        <p14:creationId xmlns:p14="http://schemas.microsoft.com/office/powerpoint/2010/main" val="3401094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526136" y="2013941"/>
            <a:ext cx="14580108" cy="1121738"/>
          </a:xfrm>
        </p:spPr>
        <p:txBody>
          <a:bodyPr>
            <a:normAutofit fontScale="90000"/>
          </a:bodyPr>
          <a:lstStyle/>
          <a:p>
            <a:r>
              <a:rPr lang="fr-CI" dirty="0">
                <a:solidFill>
                  <a:schemeClr val="bg1"/>
                </a:solidFill>
              </a:rPr>
              <a:t>1- INTRODUCTION</a:t>
            </a:r>
            <a:endParaRPr lang="fr-FR" dirty="0">
              <a:solidFill>
                <a:schemeClr val="bg1"/>
              </a:solidFill>
            </a:endParaRPr>
          </a:p>
        </p:txBody>
      </p:sp>
      <p:sp>
        <p:nvSpPr>
          <p:cNvPr id="5" name="Titre 1">
            <a:extLst>
              <a:ext uri="{FF2B5EF4-FFF2-40B4-BE49-F238E27FC236}">
                <a16:creationId xmlns:a16="http://schemas.microsoft.com/office/drawing/2014/main" id="{8632C9A5-09D1-420C-993B-8F3BD31C9AAF}"/>
              </a:ext>
            </a:extLst>
          </p:cNvPr>
          <p:cNvSpPr txBox="1">
            <a:spLocks/>
          </p:cNvSpPr>
          <p:nvPr/>
        </p:nvSpPr>
        <p:spPr>
          <a:xfrm>
            <a:off x="6248172" y="3"/>
            <a:ext cx="15087828" cy="2651126"/>
          </a:xfrm>
          <a:prstGeom prst="rect">
            <a:avLst/>
          </a:prstGeom>
        </p:spPr>
        <p:txBody>
          <a:bodyPr vert="horz" lIns="182880" tIns="91440" rIns="182880" bIns="9144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7200" b="1" dirty="0">
                <a:solidFill>
                  <a:schemeClr val="bg1"/>
                </a:solidFill>
              </a:rPr>
              <a:t>Architecture  : </a:t>
            </a:r>
            <a:r>
              <a:rPr lang="fr-FR" sz="6400" dirty="0">
                <a:solidFill>
                  <a:schemeClr val="bg1"/>
                </a:solidFill>
                <a:highlight>
                  <a:srgbClr val="800080"/>
                </a:highlight>
              </a:rPr>
              <a:t>Evolution des Architectures</a:t>
            </a:r>
            <a:endParaRPr lang="fr-FR" sz="6400" dirty="0">
              <a:highlight>
                <a:srgbClr val="800080"/>
              </a:highlight>
            </a:endParaRPr>
          </a:p>
          <a:p>
            <a:endParaRPr lang="fr-FR" sz="7200" b="1" dirty="0">
              <a:solidFill>
                <a:schemeClr val="bg1"/>
              </a:solidFill>
              <a:highlight>
                <a:srgbClr val="FF0000"/>
              </a:highlight>
            </a:endParaRPr>
          </a:p>
        </p:txBody>
      </p:sp>
      <p:pic>
        <p:nvPicPr>
          <p:cNvPr id="6" name="Image 5">
            <a:extLst>
              <a:ext uri="{FF2B5EF4-FFF2-40B4-BE49-F238E27FC236}">
                <a16:creationId xmlns:a16="http://schemas.microsoft.com/office/drawing/2014/main" id="{6F1D1AC1-A1AF-4E31-8ADD-5E92D2791B4E}"/>
              </a:ext>
            </a:extLst>
          </p:cNvPr>
          <p:cNvPicPr>
            <a:picLocks noChangeAspect="1"/>
          </p:cNvPicPr>
          <p:nvPr/>
        </p:nvPicPr>
        <p:blipFill>
          <a:blip r:embed="rId3"/>
          <a:stretch>
            <a:fillRect/>
          </a:stretch>
        </p:blipFill>
        <p:spPr>
          <a:xfrm>
            <a:off x="971551" y="2251079"/>
            <a:ext cx="22769814" cy="9836966"/>
          </a:xfrm>
          <a:prstGeom prst="rect">
            <a:avLst/>
          </a:prstGeom>
        </p:spPr>
      </p:pic>
    </p:spTree>
    <p:extLst>
      <p:ext uri="{BB962C8B-B14F-4D97-AF65-F5344CB8AC3E}">
        <p14:creationId xmlns:p14="http://schemas.microsoft.com/office/powerpoint/2010/main" val="40167742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5F743-9F2D-4DC9-A3A5-A89F623FFAD7}"/>
              </a:ext>
            </a:extLst>
          </p:cNvPr>
          <p:cNvSpPr txBox="1">
            <a:spLocks/>
          </p:cNvSpPr>
          <p:nvPr/>
        </p:nvSpPr>
        <p:spPr>
          <a:xfrm>
            <a:off x="2679032" y="269464"/>
            <a:ext cx="21336000" cy="923330"/>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sz="60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rPr>
              <a:t>Résumé du cahier des charges</a:t>
            </a:r>
          </a:p>
        </p:txBody>
      </p:sp>
      <p:sp>
        <p:nvSpPr>
          <p:cNvPr id="3" name="Rectangle 2">
            <a:extLst>
              <a:ext uri="{FF2B5EF4-FFF2-40B4-BE49-F238E27FC236}">
                <a16:creationId xmlns:a16="http://schemas.microsoft.com/office/drawing/2014/main" id="{03FA5F95-F057-48AA-83B2-291C5935FEC9}"/>
              </a:ext>
            </a:extLst>
          </p:cNvPr>
          <p:cNvSpPr/>
          <p:nvPr/>
        </p:nvSpPr>
        <p:spPr>
          <a:xfrm>
            <a:off x="1803127" y="3286228"/>
            <a:ext cx="21562199" cy="8798434"/>
          </a:xfrm>
          <a:prstGeom prst="rect">
            <a:avLst/>
          </a:prstGeom>
        </p:spPr>
        <p:txBody>
          <a:bodyPr wrap="square">
            <a:spAutoFit/>
          </a:bodyPr>
          <a:lstStyle/>
          <a:p>
            <a:pPr algn="just">
              <a:lnSpc>
                <a:spcPct val="200000"/>
              </a:lnSpc>
            </a:pPr>
            <a:r>
              <a:rPr lang="fr-FR" dirty="0"/>
              <a:t>Plusieurs lacunes dans la gestion des comptes d'utilisateurs sont identifiées : la multiplicité des identifiants et mots de passe, l'absence de synchronisation avec Active Directory, le manque de gestion centralisée des habilitations et l'absence de Single Sign-On (SSO). Ces problèmes compromettent la sécurité des systèmes informatiques et augmentent la complexité de la gestion des accès. Pour remédier à cette situation, des mesures robustes doivent être mises en place, telles que l'implémentation d'une solution de gestion des identités et des accès avec synchronisation avec Active Directory, une gestion centralisée des habilitations et idéalement un mécanisme de Single Sign-On.</a:t>
            </a:r>
          </a:p>
        </p:txBody>
      </p:sp>
      <p:sp>
        <p:nvSpPr>
          <p:cNvPr id="5" name="Title 1">
            <a:extLst>
              <a:ext uri="{FF2B5EF4-FFF2-40B4-BE49-F238E27FC236}">
                <a16:creationId xmlns:a16="http://schemas.microsoft.com/office/drawing/2014/main" id="{4400C8D6-EA72-4F58-BB67-963CBCB6CC90}"/>
              </a:ext>
            </a:extLst>
          </p:cNvPr>
          <p:cNvSpPr txBox="1">
            <a:spLocks/>
          </p:cNvSpPr>
          <p:nvPr/>
        </p:nvSpPr>
        <p:spPr>
          <a:xfrm>
            <a:off x="1803127" y="2422291"/>
            <a:ext cx="21336000" cy="738664"/>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sz="48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rPr>
              <a:t>1. Contexte</a:t>
            </a:r>
          </a:p>
        </p:txBody>
      </p:sp>
    </p:spTree>
    <p:extLst>
      <p:ext uri="{BB962C8B-B14F-4D97-AF65-F5344CB8AC3E}">
        <p14:creationId xmlns:p14="http://schemas.microsoft.com/office/powerpoint/2010/main" val="236171993"/>
      </p:ext>
    </p:extLst>
  </p:cSld>
  <p:clrMapOvr>
    <a:masterClrMapping/>
  </p:clrMapOvr>
  <mc:AlternateContent xmlns:mc="http://schemas.openxmlformats.org/markup-compatibility/2006" xmlns:p14="http://schemas.microsoft.com/office/powerpoint/2010/main">
    <mc:Choice Requires="p14">
      <p:transition p14:dur="1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526136" y="2013941"/>
            <a:ext cx="14580108" cy="1121738"/>
          </a:xfrm>
        </p:spPr>
        <p:txBody>
          <a:bodyPr>
            <a:normAutofit fontScale="90000"/>
          </a:bodyPr>
          <a:lstStyle/>
          <a:p>
            <a:r>
              <a:rPr lang="fr-CI" dirty="0">
                <a:solidFill>
                  <a:schemeClr val="bg1"/>
                </a:solidFill>
              </a:rPr>
              <a:t>1- INTRODUCTION</a:t>
            </a:r>
            <a:endParaRPr lang="fr-FR" dirty="0">
              <a:solidFill>
                <a:schemeClr val="bg1"/>
              </a:solidFill>
            </a:endParaRPr>
          </a:p>
        </p:txBody>
      </p:sp>
      <p:sp>
        <p:nvSpPr>
          <p:cNvPr id="5" name="Titre 1">
            <a:extLst>
              <a:ext uri="{FF2B5EF4-FFF2-40B4-BE49-F238E27FC236}">
                <a16:creationId xmlns:a16="http://schemas.microsoft.com/office/drawing/2014/main" id="{8632C9A5-09D1-420C-993B-8F3BD31C9AAF}"/>
              </a:ext>
            </a:extLst>
          </p:cNvPr>
          <p:cNvSpPr txBox="1">
            <a:spLocks/>
          </p:cNvSpPr>
          <p:nvPr/>
        </p:nvSpPr>
        <p:spPr>
          <a:xfrm>
            <a:off x="6248172" y="3"/>
            <a:ext cx="15087828" cy="2651126"/>
          </a:xfrm>
          <a:prstGeom prst="rect">
            <a:avLst/>
          </a:prstGeom>
        </p:spPr>
        <p:txBody>
          <a:bodyPr vert="horz" lIns="182880" tIns="91440" rIns="182880" bIns="9144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7200" b="1" dirty="0">
                <a:solidFill>
                  <a:schemeClr val="bg1"/>
                </a:solidFill>
              </a:rPr>
              <a:t>Architecture  : </a:t>
            </a:r>
            <a:r>
              <a:rPr lang="fr-FR" sz="6400" dirty="0">
                <a:solidFill>
                  <a:schemeClr val="bg1"/>
                </a:solidFill>
                <a:highlight>
                  <a:srgbClr val="800080"/>
                </a:highlight>
              </a:rPr>
              <a:t>Evolution des Architectures</a:t>
            </a:r>
            <a:endParaRPr lang="fr-FR" sz="6400" dirty="0">
              <a:highlight>
                <a:srgbClr val="800080"/>
              </a:highlight>
            </a:endParaRPr>
          </a:p>
          <a:p>
            <a:endParaRPr lang="fr-FR" sz="7200" b="1" dirty="0">
              <a:solidFill>
                <a:schemeClr val="bg1"/>
              </a:solidFill>
              <a:highlight>
                <a:srgbClr val="FF0000"/>
              </a:highlight>
            </a:endParaRPr>
          </a:p>
        </p:txBody>
      </p:sp>
      <p:pic>
        <p:nvPicPr>
          <p:cNvPr id="3" name="Image 2">
            <a:extLst>
              <a:ext uri="{FF2B5EF4-FFF2-40B4-BE49-F238E27FC236}">
                <a16:creationId xmlns:a16="http://schemas.microsoft.com/office/drawing/2014/main" id="{B149EEE3-8487-454A-836B-932D973F2716}"/>
              </a:ext>
            </a:extLst>
          </p:cNvPr>
          <p:cNvPicPr>
            <a:picLocks noChangeAspect="1"/>
          </p:cNvPicPr>
          <p:nvPr/>
        </p:nvPicPr>
        <p:blipFill>
          <a:blip r:embed="rId3"/>
          <a:stretch>
            <a:fillRect/>
          </a:stretch>
        </p:blipFill>
        <p:spPr>
          <a:xfrm>
            <a:off x="977260" y="2286000"/>
            <a:ext cx="22429480" cy="9715500"/>
          </a:xfrm>
          <a:prstGeom prst="rect">
            <a:avLst/>
          </a:prstGeom>
        </p:spPr>
      </p:pic>
    </p:spTree>
    <p:extLst>
      <p:ext uri="{BB962C8B-B14F-4D97-AF65-F5344CB8AC3E}">
        <p14:creationId xmlns:p14="http://schemas.microsoft.com/office/powerpoint/2010/main" val="2575560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073284" y="-205499"/>
            <a:ext cx="18139016" cy="2651126"/>
          </a:xfrm>
        </p:spPr>
        <p:txBody>
          <a:bodyPr>
            <a:normAutofit/>
          </a:bodyPr>
          <a:lstStyle/>
          <a:p>
            <a:r>
              <a:rPr lang="fr-FR" dirty="0"/>
              <a:t>	Les Tendances /</a:t>
            </a:r>
            <a:r>
              <a:rPr lang="fr-FR" sz="7200" dirty="0"/>
              <a:t>Architecture  </a:t>
            </a:r>
            <a:r>
              <a:rPr lang="fr-FR" sz="7200" dirty="0" err="1">
                <a:solidFill>
                  <a:schemeClr val="bg1"/>
                </a:solidFill>
                <a:highlight>
                  <a:srgbClr val="800080"/>
                </a:highlight>
              </a:rPr>
              <a:t>PolyDB</a:t>
            </a:r>
            <a:r>
              <a:rPr lang="fr-FR" sz="7200" dirty="0">
                <a:solidFill>
                  <a:schemeClr val="bg1"/>
                </a:solidFill>
                <a:highlight>
                  <a:srgbClr val="800080"/>
                </a:highlight>
              </a:rPr>
              <a:t> /</a:t>
            </a:r>
            <a:r>
              <a:rPr lang="fr-FR" sz="7200" dirty="0" err="1">
                <a:solidFill>
                  <a:schemeClr val="bg1"/>
                </a:solidFill>
                <a:highlight>
                  <a:srgbClr val="800080"/>
                </a:highlight>
              </a:rPr>
              <a:t>Microservices</a:t>
            </a:r>
            <a:r>
              <a:rPr lang="fr-FR" sz="7200" dirty="0">
                <a:solidFill>
                  <a:schemeClr val="bg1"/>
                </a:solidFill>
                <a:highlight>
                  <a:srgbClr val="800080"/>
                </a:highlight>
              </a:rPr>
              <a:t> </a:t>
            </a:r>
          </a:p>
        </p:txBody>
      </p:sp>
      <p:pic>
        <p:nvPicPr>
          <p:cNvPr id="6" name="Image 5">
            <a:extLst>
              <a:ext uri="{FF2B5EF4-FFF2-40B4-BE49-F238E27FC236}">
                <a16:creationId xmlns:a16="http://schemas.microsoft.com/office/drawing/2014/main" id="{515DD816-9E1C-4B09-97DD-B382F868CD83}"/>
              </a:ext>
            </a:extLst>
          </p:cNvPr>
          <p:cNvPicPr>
            <a:picLocks noChangeAspect="1"/>
          </p:cNvPicPr>
          <p:nvPr/>
        </p:nvPicPr>
        <p:blipFill>
          <a:blip r:embed="rId2"/>
          <a:stretch>
            <a:fillRect/>
          </a:stretch>
        </p:blipFill>
        <p:spPr>
          <a:xfrm>
            <a:off x="1371601" y="2445626"/>
            <a:ext cx="21049138" cy="10032124"/>
          </a:xfrm>
          <a:prstGeom prst="rect">
            <a:avLst/>
          </a:prstGeom>
        </p:spPr>
      </p:pic>
      <p:sp>
        <p:nvSpPr>
          <p:cNvPr id="3" name="AutoShape 2" descr="Pros and Cons of Serverless Architecture | AltexSoft">
            <a:extLst>
              <a:ext uri="{FF2B5EF4-FFF2-40B4-BE49-F238E27FC236}">
                <a16:creationId xmlns:a16="http://schemas.microsoft.com/office/drawing/2014/main" id="{D54273E3-7C7C-4E0C-88DE-B4CCF261E242}"/>
              </a:ext>
            </a:extLst>
          </p:cNvPr>
          <p:cNvSpPr>
            <a:spLocks noChangeAspect="1" noChangeArrowheads="1"/>
          </p:cNvSpPr>
          <p:nvPr/>
        </p:nvSpPr>
        <p:spPr bwMode="auto">
          <a:xfrm>
            <a:off x="11887200" y="6553200"/>
            <a:ext cx="609600"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fr-FR" sz="7200"/>
          </a:p>
        </p:txBody>
      </p:sp>
    </p:spTree>
    <p:extLst>
      <p:ext uri="{BB962C8B-B14F-4D97-AF65-F5344CB8AC3E}">
        <p14:creationId xmlns:p14="http://schemas.microsoft.com/office/powerpoint/2010/main" val="182186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30763" y="-205499"/>
            <a:ext cx="21576146" cy="2651126"/>
          </a:xfrm>
        </p:spPr>
        <p:txBody>
          <a:bodyPr>
            <a:normAutofit/>
          </a:bodyPr>
          <a:lstStyle/>
          <a:p>
            <a:r>
              <a:rPr lang="fr-FR" dirty="0"/>
              <a:t>	Les Tendances /</a:t>
            </a:r>
            <a:r>
              <a:rPr lang="fr-FR" sz="7200" dirty="0"/>
              <a:t>Architecture  </a:t>
            </a:r>
            <a:r>
              <a:rPr lang="fr-FR" sz="7200" dirty="0">
                <a:solidFill>
                  <a:schemeClr val="bg1"/>
                </a:solidFill>
                <a:highlight>
                  <a:srgbClr val="800080"/>
                </a:highlight>
              </a:rPr>
              <a:t>Vision 2023- 2025  </a:t>
            </a:r>
          </a:p>
        </p:txBody>
      </p:sp>
      <p:sp>
        <p:nvSpPr>
          <p:cNvPr id="3" name="AutoShape 2" descr="Pros and Cons of Serverless Architecture | AltexSoft">
            <a:extLst>
              <a:ext uri="{FF2B5EF4-FFF2-40B4-BE49-F238E27FC236}">
                <a16:creationId xmlns:a16="http://schemas.microsoft.com/office/drawing/2014/main" id="{D54273E3-7C7C-4E0C-88DE-B4CCF261E242}"/>
              </a:ext>
            </a:extLst>
          </p:cNvPr>
          <p:cNvSpPr>
            <a:spLocks noChangeAspect="1" noChangeArrowheads="1"/>
          </p:cNvSpPr>
          <p:nvPr/>
        </p:nvSpPr>
        <p:spPr bwMode="auto">
          <a:xfrm>
            <a:off x="11887200" y="6553200"/>
            <a:ext cx="609600"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fr-FR" sz="7200"/>
          </a:p>
        </p:txBody>
      </p:sp>
      <p:pic>
        <p:nvPicPr>
          <p:cNvPr id="5" name="Image 4">
            <a:extLst>
              <a:ext uri="{FF2B5EF4-FFF2-40B4-BE49-F238E27FC236}">
                <a16:creationId xmlns:a16="http://schemas.microsoft.com/office/drawing/2014/main" id="{FA95BAE0-E545-43F9-8485-2A2BDF3B8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46" y="2290619"/>
            <a:ext cx="22259636" cy="9790546"/>
          </a:xfrm>
          <a:prstGeom prst="rect">
            <a:avLst/>
          </a:prstGeom>
        </p:spPr>
      </p:pic>
    </p:spTree>
    <p:extLst>
      <p:ext uri="{BB962C8B-B14F-4D97-AF65-F5344CB8AC3E}">
        <p14:creationId xmlns:p14="http://schemas.microsoft.com/office/powerpoint/2010/main" val="54168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2649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
            <a:extLst>
              <a:ext uri="{FF2B5EF4-FFF2-40B4-BE49-F238E27FC236}">
                <a16:creationId xmlns:a16="http://schemas.microsoft.com/office/drawing/2014/main" id="{1A57599E-6116-F1AD-6D5C-093DB0C367B6}"/>
              </a:ext>
            </a:extLst>
          </p:cNvPr>
          <p:cNvSpPr>
            <a:spLocks noChangeArrowheads="1"/>
          </p:cNvSpPr>
          <p:nvPr/>
        </p:nvSpPr>
        <p:spPr bwMode="auto">
          <a:xfrm>
            <a:off x="2139032" y="3022557"/>
            <a:ext cx="3553928" cy="3993447"/>
          </a:xfrm>
          <a:custGeom>
            <a:avLst/>
            <a:gdLst>
              <a:gd name="T0" fmla="*/ 795308 w 2854"/>
              <a:gd name="T1" fmla="*/ 49016 h 3204"/>
              <a:gd name="T2" fmla="*/ 135816 w 2854"/>
              <a:gd name="T3" fmla="*/ 430037 h 3204"/>
              <a:gd name="T4" fmla="*/ 135816 w 2854"/>
              <a:gd name="T5" fmla="*/ 430037 h 3204"/>
              <a:gd name="T6" fmla="*/ 0 w 2854"/>
              <a:gd name="T7" fmla="*/ 665970 h 3204"/>
              <a:gd name="T8" fmla="*/ 0 w 2854"/>
              <a:gd name="T9" fmla="*/ 1428011 h 3204"/>
              <a:gd name="T10" fmla="*/ 0 w 2854"/>
              <a:gd name="T11" fmla="*/ 1428011 h 3204"/>
              <a:gd name="T12" fmla="*/ 135816 w 2854"/>
              <a:gd name="T13" fmla="*/ 1662637 h 3204"/>
              <a:gd name="T14" fmla="*/ 795308 w 2854"/>
              <a:gd name="T15" fmla="*/ 2044311 h 3204"/>
              <a:gd name="T16" fmla="*/ 795308 w 2854"/>
              <a:gd name="T17" fmla="*/ 2044311 h 3204"/>
              <a:gd name="T18" fmla="*/ 1066941 w 2854"/>
              <a:gd name="T19" fmla="*/ 2044311 h 3204"/>
              <a:gd name="T20" fmla="*/ 1727086 w 2854"/>
              <a:gd name="T21" fmla="*/ 1662637 h 3204"/>
              <a:gd name="T22" fmla="*/ 1727086 w 2854"/>
              <a:gd name="T23" fmla="*/ 1662637 h 3204"/>
              <a:gd name="T24" fmla="*/ 1862902 w 2854"/>
              <a:gd name="T25" fmla="*/ 1428011 h 3204"/>
              <a:gd name="T26" fmla="*/ 1862902 w 2854"/>
              <a:gd name="T27" fmla="*/ 665970 h 3204"/>
              <a:gd name="T28" fmla="*/ 1862902 w 2854"/>
              <a:gd name="T29" fmla="*/ 665970 h 3204"/>
              <a:gd name="T30" fmla="*/ 1727086 w 2854"/>
              <a:gd name="T31" fmla="*/ 430037 h 3204"/>
              <a:gd name="T32" fmla="*/ 1066941 w 2854"/>
              <a:gd name="T33" fmla="*/ 49016 h 3204"/>
              <a:gd name="T34" fmla="*/ 1066941 w 2854"/>
              <a:gd name="T35" fmla="*/ 49016 h 3204"/>
              <a:gd name="T36" fmla="*/ 795308 w 2854"/>
              <a:gd name="T37" fmla="*/ 49016 h 32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854" h="3204">
                <a:moveTo>
                  <a:pt x="1218" y="75"/>
                </a:moveTo>
                <a:lnTo>
                  <a:pt x="208" y="658"/>
                </a:lnTo>
                <a:cubicBezTo>
                  <a:pt x="79" y="733"/>
                  <a:pt x="0" y="870"/>
                  <a:pt x="0" y="1019"/>
                </a:cubicBezTo>
                <a:lnTo>
                  <a:pt x="0" y="2185"/>
                </a:lnTo>
                <a:cubicBezTo>
                  <a:pt x="0" y="2333"/>
                  <a:pt x="79" y="2471"/>
                  <a:pt x="208" y="2544"/>
                </a:cubicBezTo>
                <a:lnTo>
                  <a:pt x="1218" y="3128"/>
                </a:lnTo>
                <a:cubicBezTo>
                  <a:pt x="1347" y="3203"/>
                  <a:pt x="1506" y="3203"/>
                  <a:pt x="1634" y="3128"/>
                </a:cubicBezTo>
                <a:lnTo>
                  <a:pt x="2645" y="2544"/>
                </a:lnTo>
                <a:cubicBezTo>
                  <a:pt x="2774" y="2471"/>
                  <a:pt x="2853" y="2333"/>
                  <a:pt x="2853" y="2185"/>
                </a:cubicBezTo>
                <a:lnTo>
                  <a:pt x="2853" y="1019"/>
                </a:lnTo>
                <a:cubicBezTo>
                  <a:pt x="2853" y="870"/>
                  <a:pt x="2774" y="733"/>
                  <a:pt x="2645" y="658"/>
                </a:cubicBezTo>
                <a:lnTo>
                  <a:pt x="1634" y="75"/>
                </a:lnTo>
                <a:cubicBezTo>
                  <a:pt x="1506" y="0"/>
                  <a:pt x="1347" y="0"/>
                  <a:pt x="1218" y="75"/>
                </a:cubicBezTo>
              </a:path>
            </a:pathLst>
          </a:custGeom>
          <a:solidFill>
            <a:srgbClr val="DCDFE1">
              <a:alpha val="50000"/>
            </a:srgbClr>
          </a:solidFill>
          <a:ln>
            <a:noFill/>
          </a:ln>
          <a:effec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747993"/>
              </a:solidFill>
              <a:effectLst/>
              <a:uLnTx/>
              <a:uFillTx/>
              <a:latin typeface="Raleway Light" panose="020B0403030101060003" pitchFamily="34" charset="77"/>
            </a:endParaRPr>
          </a:p>
        </p:txBody>
      </p:sp>
      <p:sp>
        <p:nvSpPr>
          <p:cNvPr id="39" name="Freeform 4">
            <a:extLst>
              <a:ext uri="{FF2B5EF4-FFF2-40B4-BE49-F238E27FC236}">
                <a16:creationId xmlns:a16="http://schemas.microsoft.com/office/drawing/2014/main" id="{06472DFB-3BC4-469B-FAB3-92A901195C87}"/>
              </a:ext>
            </a:extLst>
          </p:cNvPr>
          <p:cNvSpPr>
            <a:spLocks noChangeArrowheads="1"/>
          </p:cNvSpPr>
          <p:nvPr/>
        </p:nvSpPr>
        <p:spPr bwMode="auto">
          <a:xfrm>
            <a:off x="2468608" y="3407072"/>
            <a:ext cx="2894775" cy="3224419"/>
          </a:xfrm>
          <a:custGeom>
            <a:avLst/>
            <a:gdLst>
              <a:gd name="T0" fmla="*/ 622333 w 2322"/>
              <a:gd name="T1" fmla="*/ 48325 h 2589"/>
              <a:gd name="T2" fmla="*/ 135972 w 2322"/>
              <a:gd name="T3" fmla="*/ 329136 h 2589"/>
              <a:gd name="T4" fmla="*/ 135972 w 2322"/>
              <a:gd name="T5" fmla="*/ 329136 h 2589"/>
              <a:gd name="T6" fmla="*/ 0 w 2322"/>
              <a:gd name="T7" fmla="*/ 564885 h 2589"/>
              <a:gd name="T8" fmla="*/ 0 w 2322"/>
              <a:gd name="T9" fmla="*/ 1125853 h 2589"/>
              <a:gd name="T10" fmla="*/ 0 w 2322"/>
              <a:gd name="T11" fmla="*/ 1125853 h 2589"/>
              <a:gd name="T12" fmla="*/ 135972 w 2322"/>
              <a:gd name="T13" fmla="*/ 1360949 h 2589"/>
              <a:gd name="T14" fmla="*/ 622333 w 2322"/>
              <a:gd name="T15" fmla="*/ 1641759 h 2589"/>
              <a:gd name="T16" fmla="*/ 622333 w 2322"/>
              <a:gd name="T17" fmla="*/ 1641759 h 2589"/>
              <a:gd name="T18" fmla="*/ 894277 w 2322"/>
              <a:gd name="T19" fmla="*/ 1641759 h 2589"/>
              <a:gd name="T20" fmla="*/ 1381292 w 2322"/>
              <a:gd name="T21" fmla="*/ 1360949 h 2589"/>
              <a:gd name="T22" fmla="*/ 1381292 w 2322"/>
              <a:gd name="T23" fmla="*/ 1360949 h 2589"/>
              <a:gd name="T24" fmla="*/ 1517264 w 2322"/>
              <a:gd name="T25" fmla="*/ 1125853 h 2589"/>
              <a:gd name="T26" fmla="*/ 1517264 w 2322"/>
              <a:gd name="T27" fmla="*/ 564885 h 2589"/>
              <a:gd name="T28" fmla="*/ 1517264 w 2322"/>
              <a:gd name="T29" fmla="*/ 564885 h 2589"/>
              <a:gd name="T30" fmla="*/ 1381292 w 2322"/>
              <a:gd name="T31" fmla="*/ 329136 h 2589"/>
              <a:gd name="T32" fmla="*/ 894277 w 2322"/>
              <a:gd name="T33" fmla="*/ 48325 h 2589"/>
              <a:gd name="T34" fmla="*/ 894277 w 2322"/>
              <a:gd name="T35" fmla="*/ 48325 h 2589"/>
              <a:gd name="T36" fmla="*/ 622333 w 2322"/>
              <a:gd name="T37" fmla="*/ 48325 h 25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322" h="2589">
                <a:moveTo>
                  <a:pt x="952" y="74"/>
                </a:moveTo>
                <a:lnTo>
                  <a:pt x="208" y="504"/>
                </a:lnTo>
                <a:cubicBezTo>
                  <a:pt x="79" y="579"/>
                  <a:pt x="0" y="716"/>
                  <a:pt x="0" y="865"/>
                </a:cubicBezTo>
                <a:lnTo>
                  <a:pt x="0" y="1724"/>
                </a:lnTo>
                <a:cubicBezTo>
                  <a:pt x="0" y="1873"/>
                  <a:pt x="79" y="2010"/>
                  <a:pt x="208" y="2084"/>
                </a:cubicBezTo>
                <a:lnTo>
                  <a:pt x="952" y="2514"/>
                </a:lnTo>
                <a:cubicBezTo>
                  <a:pt x="1081" y="2588"/>
                  <a:pt x="1240" y="2588"/>
                  <a:pt x="1368" y="2514"/>
                </a:cubicBezTo>
                <a:lnTo>
                  <a:pt x="2113" y="2084"/>
                </a:lnTo>
                <a:cubicBezTo>
                  <a:pt x="2242" y="2010"/>
                  <a:pt x="2321" y="1873"/>
                  <a:pt x="2321" y="1724"/>
                </a:cubicBezTo>
                <a:lnTo>
                  <a:pt x="2321" y="865"/>
                </a:lnTo>
                <a:cubicBezTo>
                  <a:pt x="2321" y="716"/>
                  <a:pt x="2242" y="579"/>
                  <a:pt x="2113" y="504"/>
                </a:cubicBezTo>
                <a:lnTo>
                  <a:pt x="1368" y="74"/>
                </a:lnTo>
                <a:cubicBezTo>
                  <a:pt x="1240" y="0"/>
                  <a:pt x="1081" y="0"/>
                  <a:pt x="952" y="74"/>
                </a:cubicBezTo>
              </a:path>
            </a:pathLst>
          </a:custGeom>
          <a:solidFill>
            <a:srgbClr val="FF5500"/>
          </a:solidFill>
          <a:ln>
            <a:noFill/>
          </a:ln>
          <a:effec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747993"/>
              </a:solidFill>
              <a:effectLst/>
              <a:uLnTx/>
              <a:uFillTx/>
              <a:latin typeface="Raleway Light" panose="020B0403030101060003" pitchFamily="34" charset="77"/>
            </a:endParaRPr>
          </a:p>
        </p:txBody>
      </p:sp>
      <p:sp>
        <p:nvSpPr>
          <p:cNvPr id="40" name="Freeform 5">
            <a:extLst>
              <a:ext uri="{FF2B5EF4-FFF2-40B4-BE49-F238E27FC236}">
                <a16:creationId xmlns:a16="http://schemas.microsoft.com/office/drawing/2014/main" id="{B69FF068-7C09-A5C3-9DAD-56AB0CD1E543}"/>
              </a:ext>
            </a:extLst>
          </p:cNvPr>
          <p:cNvSpPr>
            <a:spLocks noChangeArrowheads="1"/>
          </p:cNvSpPr>
          <p:nvPr/>
        </p:nvSpPr>
        <p:spPr bwMode="auto">
          <a:xfrm>
            <a:off x="7116424" y="3022557"/>
            <a:ext cx="3553928" cy="3987952"/>
          </a:xfrm>
          <a:custGeom>
            <a:avLst/>
            <a:gdLst>
              <a:gd name="T0" fmla="*/ 795308 w 2854"/>
              <a:gd name="T1" fmla="*/ 48964 h 3203"/>
              <a:gd name="T2" fmla="*/ 135816 w 2854"/>
              <a:gd name="T3" fmla="*/ 429580 h 3203"/>
              <a:gd name="T4" fmla="*/ 135816 w 2854"/>
              <a:gd name="T5" fmla="*/ 429580 h 3203"/>
              <a:gd name="T6" fmla="*/ 0 w 2854"/>
              <a:gd name="T7" fmla="*/ 664608 h 3203"/>
              <a:gd name="T8" fmla="*/ 0 w 2854"/>
              <a:gd name="T9" fmla="*/ 1426492 h 3203"/>
              <a:gd name="T10" fmla="*/ 0 w 2854"/>
              <a:gd name="T11" fmla="*/ 1426492 h 3203"/>
              <a:gd name="T12" fmla="*/ 135816 w 2854"/>
              <a:gd name="T13" fmla="*/ 1660867 h 3203"/>
              <a:gd name="T14" fmla="*/ 795308 w 2854"/>
              <a:gd name="T15" fmla="*/ 2042136 h 3203"/>
              <a:gd name="T16" fmla="*/ 795308 w 2854"/>
              <a:gd name="T17" fmla="*/ 2042136 h 3203"/>
              <a:gd name="T18" fmla="*/ 1066941 w 2854"/>
              <a:gd name="T19" fmla="*/ 2042136 h 3203"/>
              <a:gd name="T20" fmla="*/ 1727086 w 2854"/>
              <a:gd name="T21" fmla="*/ 1660867 h 3203"/>
              <a:gd name="T22" fmla="*/ 1727086 w 2854"/>
              <a:gd name="T23" fmla="*/ 1660867 h 3203"/>
              <a:gd name="T24" fmla="*/ 1862902 w 2854"/>
              <a:gd name="T25" fmla="*/ 1426492 h 3203"/>
              <a:gd name="T26" fmla="*/ 1862902 w 2854"/>
              <a:gd name="T27" fmla="*/ 664608 h 3203"/>
              <a:gd name="T28" fmla="*/ 1862902 w 2854"/>
              <a:gd name="T29" fmla="*/ 664608 h 3203"/>
              <a:gd name="T30" fmla="*/ 1727086 w 2854"/>
              <a:gd name="T31" fmla="*/ 429580 h 3203"/>
              <a:gd name="T32" fmla="*/ 1066941 w 2854"/>
              <a:gd name="T33" fmla="*/ 48964 h 3203"/>
              <a:gd name="T34" fmla="*/ 1066941 w 2854"/>
              <a:gd name="T35" fmla="*/ 48964 h 3203"/>
              <a:gd name="T36" fmla="*/ 795308 w 2854"/>
              <a:gd name="T37" fmla="*/ 48964 h 3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854" h="3203">
                <a:moveTo>
                  <a:pt x="1218" y="75"/>
                </a:moveTo>
                <a:lnTo>
                  <a:pt x="208" y="658"/>
                </a:lnTo>
                <a:cubicBezTo>
                  <a:pt x="79" y="732"/>
                  <a:pt x="0" y="870"/>
                  <a:pt x="0" y="1018"/>
                </a:cubicBezTo>
                <a:lnTo>
                  <a:pt x="0" y="2185"/>
                </a:lnTo>
                <a:cubicBezTo>
                  <a:pt x="0" y="2333"/>
                  <a:pt x="79" y="2470"/>
                  <a:pt x="208" y="2544"/>
                </a:cubicBezTo>
                <a:lnTo>
                  <a:pt x="1218" y="3128"/>
                </a:lnTo>
                <a:cubicBezTo>
                  <a:pt x="1347" y="3202"/>
                  <a:pt x="1506" y="3202"/>
                  <a:pt x="1634" y="3128"/>
                </a:cubicBezTo>
                <a:lnTo>
                  <a:pt x="2645" y="2544"/>
                </a:lnTo>
                <a:cubicBezTo>
                  <a:pt x="2774" y="2470"/>
                  <a:pt x="2853" y="2333"/>
                  <a:pt x="2853" y="2185"/>
                </a:cubicBezTo>
                <a:lnTo>
                  <a:pt x="2853" y="1018"/>
                </a:lnTo>
                <a:cubicBezTo>
                  <a:pt x="2853" y="870"/>
                  <a:pt x="2774" y="732"/>
                  <a:pt x="2645" y="658"/>
                </a:cubicBezTo>
                <a:lnTo>
                  <a:pt x="1634" y="75"/>
                </a:lnTo>
                <a:cubicBezTo>
                  <a:pt x="1506" y="0"/>
                  <a:pt x="1347" y="0"/>
                  <a:pt x="1218" y="75"/>
                </a:cubicBezTo>
              </a:path>
            </a:pathLst>
          </a:custGeom>
          <a:solidFill>
            <a:srgbClr val="DCDFE1">
              <a:alpha val="50000"/>
            </a:srgbClr>
          </a:solidFill>
          <a:ln>
            <a:noFill/>
          </a:ln>
          <a:effec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747993"/>
              </a:solidFill>
              <a:effectLst/>
              <a:uLnTx/>
              <a:uFillTx/>
              <a:latin typeface="Raleway Light" panose="020B0403030101060003" pitchFamily="34" charset="77"/>
            </a:endParaRPr>
          </a:p>
        </p:txBody>
      </p:sp>
      <p:sp>
        <p:nvSpPr>
          <p:cNvPr id="41" name="Freeform 6">
            <a:extLst>
              <a:ext uri="{FF2B5EF4-FFF2-40B4-BE49-F238E27FC236}">
                <a16:creationId xmlns:a16="http://schemas.microsoft.com/office/drawing/2014/main" id="{1AFC9579-BD2A-F362-9BA9-7CF3EA1077A3}"/>
              </a:ext>
            </a:extLst>
          </p:cNvPr>
          <p:cNvSpPr>
            <a:spLocks noChangeArrowheads="1"/>
          </p:cNvSpPr>
          <p:nvPr/>
        </p:nvSpPr>
        <p:spPr bwMode="auto">
          <a:xfrm>
            <a:off x="7440509" y="3407068"/>
            <a:ext cx="2894775" cy="3224417"/>
          </a:xfrm>
          <a:custGeom>
            <a:avLst/>
            <a:gdLst>
              <a:gd name="T0" fmla="*/ 622333 w 2322"/>
              <a:gd name="T1" fmla="*/ 48344 h 2588"/>
              <a:gd name="T2" fmla="*/ 135318 w 2322"/>
              <a:gd name="T3" fmla="*/ 329263 h 2588"/>
              <a:gd name="T4" fmla="*/ 135318 w 2322"/>
              <a:gd name="T5" fmla="*/ 329263 h 2588"/>
              <a:gd name="T6" fmla="*/ 0 w 2322"/>
              <a:gd name="T7" fmla="*/ 564450 h 2588"/>
              <a:gd name="T8" fmla="*/ 0 w 2322"/>
              <a:gd name="T9" fmla="*/ 1126287 h 2588"/>
              <a:gd name="T10" fmla="*/ 0 w 2322"/>
              <a:gd name="T11" fmla="*/ 1126287 h 2588"/>
              <a:gd name="T12" fmla="*/ 135318 w 2322"/>
              <a:gd name="T13" fmla="*/ 1361474 h 2588"/>
              <a:gd name="T14" fmla="*/ 622333 w 2322"/>
              <a:gd name="T15" fmla="*/ 1642393 h 2588"/>
              <a:gd name="T16" fmla="*/ 622333 w 2322"/>
              <a:gd name="T17" fmla="*/ 1642393 h 2588"/>
              <a:gd name="T18" fmla="*/ 894277 w 2322"/>
              <a:gd name="T19" fmla="*/ 1642393 h 2588"/>
              <a:gd name="T20" fmla="*/ 1381292 w 2322"/>
              <a:gd name="T21" fmla="*/ 1361474 h 2588"/>
              <a:gd name="T22" fmla="*/ 1381292 w 2322"/>
              <a:gd name="T23" fmla="*/ 1361474 h 2588"/>
              <a:gd name="T24" fmla="*/ 1517264 w 2322"/>
              <a:gd name="T25" fmla="*/ 1126287 h 2588"/>
              <a:gd name="T26" fmla="*/ 1517264 w 2322"/>
              <a:gd name="T27" fmla="*/ 564450 h 2588"/>
              <a:gd name="T28" fmla="*/ 1517264 w 2322"/>
              <a:gd name="T29" fmla="*/ 564450 h 2588"/>
              <a:gd name="T30" fmla="*/ 1381292 w 2322"/>
              <a:gd name="T31" fmla="*/ 329263 h 2588"/>
              <a:gd name="T32" fmla="*/ 894277 w 2322"/>
              <a:gd name="T33" fmla="*/ 48344 h 2588"/>
              <a:gd name="T34" fmla="*/ 894277 w 2322"/>
              <a:gd name="T35" fmla="*/ 48344 h 2588"/>
              <a:gd name="T36" fmla="*/ 622333 w 2322"/>
              <a:gd name="T37" fmla="*/ 48344 h 25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322" h="2588">
                <a:moveTo>
                  <a:pt x="952" y="74"/>
                </a:moveTo>
                <a:lnTo>
                  <a:pt x="207" y="504"/>
                </a:lnTo>
                <a:cubicBezTo>
                  <a:pt x="79" y="578"/>
                  <a:pt x="0" y="716"/>
                  <a:pt x="0" y="864"/>
                </a:cubicBezTo>
                <a:lnTo>
                  <a:pt x="0" y="1724"/>
                </a:lnTo>
                <a:cubicBezTo>
                  <a:pt x="0" y="1873"/>
                  <a:pt x="79" y="2009"/>
                  <a:pt x="207" y="2084"/>
                </a:cubicBezTo>
                <a:lnTo>
                  <a:pt x="952" y="2514"/>
                </a:lnTo>
                <a:cubicBezTo>
                  <a:pt x="1081" y="2587"/>
                  <a:pt x="1240" y="2587"/>
                  <a:pt x="1368" y="2514"/>
                </a:cubicBezTo>
                <a:lnTo>
                  <a:pt x="2113" y="2084"/>
                </a:lnTo>
                <a:cubicBezTo>
                  <a:pt x="2242" y="2009"/>
                  <a:pt x="2321" y="1873"/>
                  <a:pt x="2321" y="1724"/>
                </a:cubicBezTo>
                <a:lnTo>
                  <a:pt x="2321" y="864"/>
                </a:lnTo>
                <a:cubicBezTo>
                  <a:pt x="2321" y="716"/>
                  <a:pt x="2242" y="578"/>
                  <a:pt x="2113" y="504"/>
                </a:cubicBezTo>
                <a:lnTo>
                  <a:pt x="1368" y="74"/>
                </a:lnTo>
                <a:cubicBezTo>
                  <a:pt x="1240" y="0"/>
                  <a:pt x="1081" y="0"/>
                  <a:pt x="952" y="74"/>
                </a:cubicBezTo>
              </a:path>
            </a:pathLst>
          </a:custGeom>
          <a:solidFill>
            <a:srgbClr val="FDA302"/>
          </a:solidFill>
          <a:ln>
            <a:noFill/>
          </a:ln>
          <a:effec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747993"/>
              </a:solidFill>
              <a:effectLst/>
              <a:uLnTx/>
              <a:uFillTx/>
              <a:latin typeface="Raleway Light" panose="020B0403030101060003" pitchFamily="34" charset="77"/>
            </a:endParaRPr>
          </a:p>
        </p:txBody>
      </p:sp>
      <p:sp>
        <p:nvSpPr>
          <p:cNvPr id="42" name="Freeform 7">
            <a:extLst>
              <a:ext uri="{FF2B5EF4-FFF2-40B4-BE49-F238E27FC236}">
                <a16:creationId xmlns:a16="http://schemas.microsoft.com/office/drawing/2014/main" id="{1ABAC126-A858-061A-ED94-9AAFC4C1CAF2}"/>
              </a:ext>
            </a:extLst>
          </p:cNvPr>
          <p:cNvSpPr>
            <a:spLocks noChangeArrowheads="1"/>
          </p:cNvSpPr>
          <p:nvPr/>
        </p:nvSpPr>
        <p:spPr bwMode="auto">
          <a:xfrm>
            <a:off x="12369315" y="3022557"/>
            <a:ext cx="3553928" cy="3987952"/>
          </a:xfrm>
          <a:custGeom>
            <a:avLst/>
            <a:gdLst>
              <a:gd name="T0" fmla="*/ 795587 w 2853"/>
              <a:gd name="T1" fmla="*/ 48311 h 3203"/>
              <a:gd name="T2" fmla="*/ 135864 w 2853"/>
              <a:gd name="T3" fmla="*/ 429580 h 3203"/>
              <a:gd name="T4" fmla="*/ 135864 w 2853"/>
              <a:gd name="T5" fmla="*/ 429580 h 3203"/>
              <a:gd name="T6" fmla="*/ 0 w 2853"/>
              <a:gd name="T7" fmla="*/ 664608 h 3203"/>
              <a:gd name="T8" fmla="*/ 0 w 2853"/>
              <a:gd name="T9" fmla="*/ 1426492 h 3203"/>
              <a:gd name="T10" fmla="*/ 0 w 2853"/>
              <a:gd name="T11" fmla="*/ 1426492 h 3203"/>
              <a:gd name="T12" fmla="*/ 135864 w 2853"/>
              <a:gd name="T13" fmla="*/ 1660867 h 3203"/>
              <a:gd name="T14" fmla="*/ 795587 w 2853"/>
              <a:gd name="T15" fmla="*/ 2041483 h 3203"/>
              <a:gd name="T16" fmla="*/ 795587 w 2853"/>
              <a:gd name="T17" fmla="*/ 2041483 h 3203"/>
              <a:gd name="T18" fmla="*/ 1066662 w 2853"/>
              <a:gd name="T19" fmla="*/ 2041483 h 3203"/>
              <a:gd name="T20" fmla="*/ 1726385 w 2853"/>
              <a:gd name="T21" fmla="*/ 1660867 h 3203"/>
              <a:gd name="T22" fmla="*/ 1726385 w 2853"/>
              <a:gd name="T23" fmla="*/ 1660867 h 3203"/>
              <a:gd name="T24" fmla="*/ 1862902 w 2853"/>
              <a:gd name="T25" fmla="*/ 1426492 h 3203"/>
              <a:gd name="T26" fmla="*/ 1862902 w 2853"/>
              <a:gd name="T27" fmla="*/ 664608 h 3203"/>
              <a:gd name="T28" fmla="*/ 1862902 w 2853"/>
              <a:gd name="T29" fmla="*/ 664608 h 3203"/>
              <a:gd name="T30" fmla="*/ 1726385 w 2853"/>
              <a:gd name="T31" fmla="*/ 429580 h 3203"/>
              <a:gd name="T32" fmla="*/ 1066662 w 2853"/>
              <a:gd name="T33" fmla="*/ 48311 h 3203"/>
              <a:gd name="T34" fmla="*/ 1066662 w 2853"/>
              <a:gd name="T35" fmla="*/ 48311 h 3203"/>
              <a:gd name="T36" fmla="*/ 795587 w 2853"/>
              <a:gd name="T37" fmla="*/ 48311 h 3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853" h="3203">
                <a:moveTo>
                  <a:pt x="1218" y="74"/>
                </a:moveTo>
                <a:lnTo>
                  <a:pt x="208" y="658"/>
                </a:lnTo>
                <a:cubicBezTo>
                  <a:pt x="79" y="732"/>
                  <a:pt x="0" y="869"/>
                  <a:pt x="0" y="1018"/>
                </a:cubicBezTo>
                <a:lnTo>
                  <a:pt x="0" y="2185"/>
                </a:lnTo>
                <a:cubicBezTo>
                  <a:pt x="0" y="2332"/>
                  <a:pt x="79" y="2470"/>
                  <a:pt x="208" y="2544"/>
                </a:cubicBezTo>
                <a:lnTo>
                  <a:pt x="1218" y="3127"/>
                </a:lnTo>
                <a:cubicBezTo>
                  <a:pt x="1347" y="3202"/>
                  <a:pt x="1504" y="3202"/>
                  <a:pt x="1633" y="3127"/>
                </a:cubicBezTo>
                <a:lnTo>
                  <a:pt x="2643" y="2544"/>
                </a:lnTo>
                <a:cubicBezTo>
                  <a:pt x="2773" y="2470"/>
                  <a:pt x="2852" y="2332"/>
                  <a:pt x="2852" y="2185"/>
                </a:cubicBezTo>
                <a:lnTo>
                  <a:pt x="2852" y="1018"/>
                </a:lnTo>
                <a:cubicBezTo>
                  <a:pt x="2852" y="869"/>
                  <a:pt x="2773" y="732"/>
                  <a:pt x="2643" y="658"/>
                </a:cubicBezTo>
                <a:lnTo>
                  <a:pt x="1633" y="74"/>
                </a:lnTo>
                <a:cubicBezTo>
                  <a:pt x="1504" y="0"/>
                  <a:pt x="1347" y="0"/>
                  <a:pt x="1218" y="74"/>
                </a:cubicBezTo>
              </a:path>
            </a:pathLst>
          </a:custGeom>
          <a:solidFill>
            <a:srgbClr val="DCDFE1">
              <a:alpha val="50000"/>
            </a:srgbClr>
          </a:solidFill>
          <a:ln>
            <a:noFill/>
          </a:ln>
          <a:effec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747993"/>
              </a:solidFill>
              <a:effectLst/>
              <a:uLnTx/>
              <a:uFillTx/>
              <a:latin typeface="Raleway Light" panose="020B0403030101060003" pitchFamily="34" charset="77"/>
            </a:endParaRPr>
          </a:p>
        </p:txBody>
      </p:sp>
      <p:sp>
        <p:nvSpPr>
          <p:cNvPr id="43" name="Freeform 8">
            <a:extLst>
              <a:ext uri="{FF2B5EF4-FFF2-40B4-BE49-F238E27FC236}">
                <a16:creationId xmlns:a16="http://schemas.microsoft.com/office/drawing/2014/main" id="{D69FA99D-3D31-54C7-BC22-F61A1068DB0E}"/>
              </a:ext>
            </a:extLst>
          </p:cNvPr>
          <p:cNvSpPr>
            <a:spLocks noChangeArrowheads="1"/>
          </p:cNvSpPr>
          <p:nvPr/>
        </p:nvSpPr>
        <p:spPr bwMode="auto">
          <a:xfrm>
            <a:off x="12698893" y="3407068"/>
            <a:ext cx="2889284" cy="3224417"/>
          </a:xfrm>
          <a:custGeom>
            <a:avLst/>
            <a:gdLst>
              <a:gd name="T0" fmla="*/ 621421 w 2321"/>
              <a:gd name="T1" fmla="*/ 48344 h 2588"/>
              <a:gd name="T2" fmla="*/ 135120 w 2321"/>
              <a:gd name="T3" fmla="*/ 329263 h 2588"/>
              <a:gd name="T4" fmla="*/ 135120 w 2321"/>
              <a:gd name="T5" fmla="*/ 329263 h 2588"/>
              <a:gd name="T6" fmla="*/ 0 w 2321"/>
              <a:gd name="T7" fmla="*/ 564450 h 2588"/>
              <a:gd name="T8" fmla="*/ 0 w 2321"/>
              <a:gd name="T9" fmla="*/ 1126287 h 2588"/>
              <a:gd name="T10" fmla="*/ 0 w 2321"/>
              <a:gd name="T11" fmla="*/ 1126287 h 2588"/>
              <a:gd name="T12" fmla="*/ 135120 w 2321"/>
              <a:gd name="T13" fmla="*/ 1360821 h 2588"/>
              <a:gd name="T14" fmla="*/ 621421 w 2321"/>
              <a:gd name="T15" fmla="*/ 1641740 h 2588"/>
              <a:gd name="T16" fmla="*/ 621421 w 2321"/>
              <a:gd name="T17" fmla="*/ 1641740 h 2588"/>
              <a:gd name="T18" fmla="*/ 892313 w 2321"/>
              <a:gd name="T19" fmla="*/ 1641740 h 2588"/>
              <a:gd name="T20" fmla="*/ 1378614 w 2321"/>
              <a:gd name="T21" fmla="*/ 1360821 h 2588"/>
              <a:gd name="T22" fmla="*/ 1378614 w 2321"/>
              <a:gd name="T23" fmla="*/ 1360821 h 2588"/>
              <a:gd name="T24" fmla="*/ 1514386 w 2321"/>
              <a:gd name="T25" fmla="*/ 1126287 h 2588"/>
              <a:gd name="T26" fmla="*/ 1514386 w 2321"/>
              <a:gd name="T27" fmla="*/ 564450 h 2588"/>
              <a:gd name="T28" fmla="*/ 1514386 w 2321"/>
              <a:gd name="T29" fmla="*/ 564450 h 2588"/>
              <a:gd name="T30" fmla="*/ 1378614 w 2321"/>
              <a:gd name="T31" fmla="*/ 329263 h 2588"/>
              <a:gd name="T32" fmla="*/ 892313 w 2321"/>
              <a:gd name="T33" fmla="*/ 48344 h 2588"/>
              <a:gd name="T34" fmla="*/ 892313 w 2321"/>
              <a:gd name="T35" fmla="*/ 48344 h 2588"/>
              <a:gd name="T36" fmla="*/ 621421 w 2321"/>
              <a:gd name="T37" fmla="*/ 48344 h 25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321" h="2588">
                <a:moveTo>
                  <a:pt x="952" y="74"/>
                </a:moveTo>
                <a:lnTo>
                  <a:pt x="207" y="504"/>
                </a:lnTo>
                <a:cubicBezTo>
                  <a:pt x="79" y="578"/>
                  <a:pt x="0" y="715"/>
                  <a:pt x="0" y="864"/>
                </a:cubicBezTo>
                <a:lnTo>
                  <a:pt x="0" y="1724"/>
                </a:lnTo>
                <a:cubicBezTo>
                  <a:pt x="0" y="1873"/>
                  <a:pt x="79" y="2009"/>
                  <a:pt x="207" y="2083"/>
                </a:cubicBezTo>
                <a:lnTo>
                  <a:pt x="952" y="2513"/>
                </a:lnTo>
                <a:cubicBezTo>
                  <a:pt x="1081" y="2587"/>
                  <a:pt x="1238" y="2587"/>
                  <a:pt x="1367" y="2513"/>
                </a:cubicBezTo>
                <a:lnTo>
                  <a:pt x="2112" y="2083"/>
                </a:lnTo>
                <a:cubicBezTo>
                  <a:pt x="2241" y="2009"/>
                  <a:pt x="2320" y="1873"/>
                  <a:pt x="2320" y="1724"/>
                </a:cubicBezTo>
                <a:lnTo>
                  <a:pt x="2320" y="864"/>
                </a:lnTo>
                <a:cubicBezTo>
                  <a:pt x="2320" y="715"/>
                  <a:pt x="2241" y="578"/>
                  <a:pt x="2112" y="504"/>
                </a:cubicBezTo>
                <a:lnTo>
                  <a:pt x="1367" y="74"/>
                </a:lnTo>
                <a:cubicBezTo>
                  <a:pt x="1238" y="0"/>
                  <a:pt x="1081" y="0"/>
                  <a:pt x="952" y="74"/>
                </a:cubicBezTo>
              </a:path>
            </a:pathLst>
          </a:custGeom>
          <a:solidFill>
            <a:srgbClr val="69B011"/>
          </a:solidFill>
          <a:ln>
            <a:noFill/>
          </a:ln>
          <a:effec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747993"/>
              </a:solidFill>
              <a:effectLst/>
              <a:uLnTx/>
              <a:uFillTx/>
              <a:latin typeface="Raleway Light" panose="020B0403030101060003" pitchFamily="34" charset="77"/>
            </a:endParaRPr>
          </a:p>
        </p:txBody>
      </p:sp>
      <p:sp>
        <p:nvSpPr>
          <p:cNvPr id="44" name="Freeform 9">
            <a:extLst>
              <a:ext uri="{FF2B5EF4-FFF2-40B4-BE49-F238E27FC236}">
                <a16:creationId xmlns:a16="http://schemas.microsoft.com/office/drawing/2014/main" id="{E7BC6CD1-E03B-B0AE-98EB-3328878C7FE8}"/>
              </a:ext>
            </a:extLst>
          </p:cNvPr>
          <p:cNvSpPr>
            <a:spLocks noChangeArrowheads="1"/>
          </p:cNvSpPr>
          <p:nvPr/>
        </p:nvSpPr>
        <p:spPr bwMode="auto">
          <a:xfrm>
            <a:off x="18552275" y="3028050"/>
            <a:ext cx="3553932" cy="3987952"/>
          </a:xfrm>
          <a:custGeom>
            <a:avLst/>
            <a:gdLst>
              <a:gd name="T0" fmla="*/ 795962 w 2854"/>
              <a:gd name="T1" fmla="*/ 48311 h 3203"/>
              <a:gd name="T2" fmla="*/ 136469 w 2854"/>
              <a:gd name="T3" fmla="*/ 429580 h 3203"/>
              <a:gd name="T4" fmla="*/ 136469 w 2854"/>
              <a:gd name="T5" fmla="*/ 429580 h 3203"/>
              <a:gd name="T6" fmla="*/ 0 w 2854"/>
              <a:gd name="T7" fmla="*/ 664608 h 3203"/>
              <a:gd name="T8" fmla="*/ 0 w 2854"/>
              <a:gd name="T9" fmla="*/ 1426492 h 3203"/>
              <a:gd name="T10" fmla="*/ 0 w 2854"/>
              <a:gd name="T11" fmla="*/ 1426492 h 3203"/>
              <a:gd name="T12" fmla="*/ 136469 w 2854"/>
              <a:gd name="T13" fmla="*/ 1660867 h 3203"/>
              <a:gd name="T14" fmla="*/ 795962 w 2854"/>
              <a:gd name="T15" fmla="*/ 2041483 h 3203"/>
              <a:gd name="T16" fmla="*/ 795962 w 2854"/>
              <a:gd name="T17" fmla="*/ 2041483 h 3203"/>
              <a:gd name="T18" fmla="*/ 1067595 w 2854"/>
              <a:gd name="T19" fmla="*/ 2041483 h 3203"/>
              <a:gd name="T20" fmla="*/ 1727088 w 2854"/>
              <a:gd name="T21" fmla="*/ 1660867 h 3203"/>
              <a:gd name="T22" fmla="*/ 1727088 w 2854"/>
              <a:gd name="T23" fmla="*/ 1660867 h 3203"/>
              <a:gd name="T24" fmla="*/ 1862904 w 2854"/>
              <a:gd name="T25" fmla="*/ 1426492 h 3203"/>
              <a:gd name="T26" fmla="*/ 1862904 w 2854"/>
              <a:gd name="T27" fmla="*/ 664608 h 3203"/>
              <a:gd name="T28" fmla="*/ 1862904 w 2854"/>
              <a:gd name="T29" fmla="*/ 664608 h 3203"/>
              <a:gd name="T30" fmla="*/ 1727088 w 2854"/>
              <a:gd name="T31" fmla="*/ 429580 h 3203"/>
              <a:gd name="T32" fmla="*/ 1067595 w 2854"/>
              <a:gd name="T33" fmla="*/ 48311 h 3203"/>
              <a:gd name="T34" fmla="*/ 1067595 w 2854"/>
              <a:gd name="T35" fmla="*/ 48311 h 3203"/>
              <a:gd name="T36" fmla="*/ 795962 w 2854"/>
              <a:gd name="T37" fmla="*/ 48311 h 3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854" h="3203">
                <a:moveTo>
                  <a:pt x="1219" y="74"/>
                </a:moveTo>
                <a:lnTo>
                  <a:pt x="209" y="658"/>
                </a:lnTo>
                <a:cubicBezTo>
                  <a:pt x="80" y="732"/>
                  <a:pt x="0" y="869"/>
                  <a:pt x="0" y="1018"/>
                </a:cubicBezTo>
                <a:lnTo>
                  <a:pt x="0" y="2185"/>
                </a:lnTo>
                <a:cubicBezTo>
                  <a:pt x="0" y="2332"/>
                  <a:pt x="80" y="2470"/>
                  <a:pt x="209" y="2544"/>
                </a:cubicBezTo>
                <a:lnTo>
                  <a:pt x="1219" y="3127"/>
                </a:lnTo>
                <a:cubicBezTo>
                  <a:pt x="1348" y="3202"/>
                  <a:pt x="1506" y="3202"/>
                  <a:pt x="1635" y="3127"/>
                </a:cubicBezTo>
                <a:lnTo>
                  <a:pt x="2645" y="2544"/>
                </a:lnTo>
                <a:cubicBezTo>
                  <a:pt x="2775" y="2470"/>
                  <a:pt x="2853" y="2332"/>
                  <a:pt x="2853" y="2185"/>
                </a:cubicBezTo>
                <a:lnTo>
                  <a:pt x="2853" y="1018"/>
                </a:lnTo>
                <a:cubicBezTo>
                  <a:pt x="2853" y="869"/>
                  <a:pt x="2775" y="732"/>
                  <a:pt x="2645" y="658"/>
                </a:cubicBezTo>
                <a:lnTo>
                  <a:pt x="1635" y="74"/>
                </a:lnTo>
                <a:cubicBezTo>
                  <a:pt x="1506" y="0"/>
                  <a:pt x="1348" y="0"/>
                  <a:pt x="1219" y="74"/>
                </a:cubicBezTo>
              </a:path>
            </a:pathLst>
          </a:custGeom>
          <a:solidFill>
            <a:srgbClr val="DCDFE1">
              <a:alpha val="50000"/>
            </a:srgbClr>
          </a:solidFill>
          <a:ln>
            <a:noFill/>
          </a:ln>
          <a:effec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747993"/>
              </a:solidFill>
              <a:effectLst/>
              <a:uLnTx/>
              <a:uFillTx/>
              <a:latin typeface="Raleway Light" panose="020B0403030101060003" pitchFamily="34" charset="77"/>
            </a:endParaRPr>
          </a:p>
        </p:txBody>
      </p:sp>
      <p:sp>
        <p:nvSpPr>
          <p:cNvPr id="45" name="Freeform 10">
            <a:extLst>
              <a:ext uri="{FF2B5EF4-FFF2-40B4-BE49-F238E27FC236}">
                <a16:creationId xmlns:a16="http://schemas.microsoft.com/office/drawing/2014/main" id="{617983BA-08E3-D389-76AA-4EEE507FD3C3}"/>
              </a:ext>
            </a:extLst>
          </p:cNvPr>
          <p:cNvSpPr>
            <a:spLocks noChangeArrowheads="1"/>
          </p:cNvSpPr>
          <p:nvPr/>
        </p:nvSpPr>
        <p:spPr bwMode="auto">
          <a:xfrm>
            <a:off x="18881853" y="3407068"/>
            <a:ext cx="2894775" cy="3224417"/>
          </a:xfrm>
          <a:custGeom>
            <a:avLst/>
            <a:gdLst>
              <a:gd name="T0" fmla="*/ 622333 w 2322"/>
              <a:gd name="T1" fmla="*/ 48978 h 2589"/>
              <a:gd name="T2" fmla="*/ 135318 w 2322"/>
              <a:gd name="T3" fmla="*/ 329788 h 2589"/>
              <a:gd name="T4" fmla="*/ 135318 w 2322"/>
              <a:gd name="T5" fmla="*/ 329788 h 2589"/>
              <a:gd name="T6" fmla="*/ 0 w 2322"/>
              <a:gd name="T7" fmla="*/ 564885 h 2589"/>
              <a:gd name="T8" fmla="*/ 0 w 2322"/>
              <a:gd name="T9" fmla="*/ 1126505 h 2589"/>
              <a:gd name="T10" fmla="*/ 0 w 2322"/>
              <a:gd name="T11" fmla="*/ 1126505 h 2589"/>
              <a:gd name="T12" fmla="*/ 135318 w 2322"/>
              <a:gd name="T13" fmla="*/ 1360949 h 2589"/>
              <a:gd name="T14" fmla="*/ 622333 w 2322"/>
              <a:gd name="T15" fmla="*/ 1641759 h 2589"/>
              <a:gd name="T16" fmla="*/ 622333 w 2322"/>
              <a:gd name="T17" fmla="*/ 1641759 h 2589"/>
              <a:gd name="T18" fmla="*/ 894277 w 2322"/>
              <a:gd name="T19" fmla="*/ 1641759 h 2589"/>
              <a:gd name="T20" fmla="*/ 1380639 w 2322"/>
              <a:gd name="T21" fmla="*/ 1360949 h 2589"/>
              <a:gd name="T22" fmla="*/ 1380639 w 2322"/>
              <a:gd name="T23" fmla="*/ 1360949 h 2589"/>
              <a:gd name="T24" fmla="*/ 1517264 w 2322"/>
              <a:gd name="T25" fmla="*/ 1126505 h 2589"/>
              <a:gd name="T26" fmla="*/ 1517264 w 2322"/>
              <a:gd name="T27" fmla="*/ 564885 h 2589"/>
              <a:gd name="T28" fmla="*/ 1517264 w 2322"/>
              <a:gd name="T29" fmla="*/ 564885 h 2589"/>
              <a:gd name="T30" fmla="*/ 1380639 w 2322"/>
              <a:gd name="T31" fmla="*/ 329788 h 2589"/>
              <a:gd name="T32" fmla="*/ 894277 w 2322"/>
              <a:gd name="T33" fmla="*/ 48978 h 2589"/>
              <a:gd name="T34" fmla="*/ 894277 w 2322"/>
              <a:gd name="T35" fmla="*/ 48978 h 2589"/>
              <a:gd name="T36" fmla="*/ 622333 w 2322"/>
              <a:gd name="T37" fmla="*/ 48978 h 25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322" h="2589">
                <a:moveTo>
                  <a:pt x="952" y="75"/>
                </a:moveTo>
                <a:lnTo>
                  <a:pt x="207" y="505"/>
                </a:lnTo>
                <a:cubicBezTo>
                  <a:pt x="79" y="579"/>
                  <a:pt x="0" y="716"/>
                  <a:pt x="0" y="865"/>
                </a:cubicBezTo>
                <a:lnTo>
                  <a:pt x="0" y="1725"/>
                </a:lnTo>
                <a:cubicBezTo>
                  <a:pt x="0" y="1873"/>
                  <a:pt x="79" y="2010"/>
                  <a:pt x="207" y="2084"/>
                </a:cubicBezTo>
                <a:lnTo>
                  <a:pt x="952" y="2514"/>
                </a:lnTo>
                <a:cubicBezTo>
                  <a:pt x="1081" y="2588"/>
                  <a:pt x="1239" y="2588"/>
                  <a:pt x="1368" y="2514"/>
                </a:cubicBezTo>
                <a:lnTo>
                  <a:pt x="2112" y="2084"/>
                </a:lnTo>
                <a:cubicBezTo>
                  <a:pt x="2241" y="2010"/>
                  <a:pt x="2321" y="1873"/>
                  <a:pt x="2321" y="1725"/>
                </a:cubicBezTo>
                <a:lnTo>
                  <a:pt x="2321" y="865"/>
                </a:lnTo>
                <a:cubicBezTo>
                  <a:pt x="2321" y="716"/>
                  <a:pt x="2241" y="579"/>
                  <a:pt x="2112" y="505"/>
                </a:cubicBezTo>
                <a:lnTo>
                  <a:pt x="1368" y="75"/>
                </a:lnTo>
                <a:cubicBezTo>
                  <a:pt x="1239" y="0"/>
                  <a:pt x="1081" y="0"/>
                  <a:pt x="952" y="75"/>
                </a:cubicBezTo>
              </a:path>
            </a:pathLst>
          </a:custGeom>
          <a:solidFill>
            <a:srgbClr val="2856EF"/>
          </a:solidFill>
          <a:ln>
            <a:noFill/>
          </a:ln>
          <a:effec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747993"/>
              </a:solidFill>
              <a:effectLst/>
              <a:uLnTx/>
              <a:uFillTx/>
              <a:latin typeface="Raleway Light" panose="020B0403030101060003" pitchFamily="34" charset="77"/>
            </a:endParaRPr>
          </a:p>
        </p:txBody>
      </p:sp>
      <p:sp>
        <p:nvSpPr>
          <p:cNvPr id="48" name="Freeform 13">
            <a:extLst>
              <a:ext uri="{FF2B5EF4-FFF2-40B4-BE49-F238E27FC236}">
                <a16:creationId xmlns:a16="http://schemas.microsoft.com/office/drawing/2014/main" id="{779E4A1D-54FA-602A-8C0C-B2EB570C62F2}"/>
              </a:ext>
            </a:extLst>
          </p:cNvPr>
          <p:cNvSpPr>
            <a:spLocks noChangeArrowheads="1"/>
          </p:cNvSpPr>
          <p:nvPr/>
        </p:nvSpPr>
        <p:spPr bwMode="auto">
          <a:xfrm>
            <a:off x="8539094" y="4678709"/>
            <a:ext cx="697604" cy="499868"/>
          </a:xfrm>
          <a:custGeom>
            <a:avLst/>
            <a:gdLst>
              <a:gd name="T0" fmla="*/ 58032 w 561"/>
              <a:gd name="T1" fmla="*/ 196581 h 400"/>
              <a:gd name="T2" fmla="*/ 307115 w 561"/>
              <a:gd name="T3" fmla="*/ 196581 h 400"/>
              <a:gd name="T4" fmla="*/ 337109 w 561"/>
              <a:gd name="T5" fmla="*/ 226723 h 400"/>
              <a:gd name="T6" fmla="*/ 337109 w 561"/>
              <a:gd name="T7" fmla="*/ 226723 h 400"/>
              <a:gd name="T8" fmla="*/ 339065 w 561"/>
              <a:gd name="T9" fmla="*/ 230655 h 400"/>
              <a:gd name="T10" fmla="*/ 339065 w 561"/>
              <a:gd name="T11" fmla="*/ 230655 h 400"/>
              <a:gd name="T12" fmla="*/ 333197 w 561"/>
              <a:gd name="T13" fmla="*/ 235897 h 400"/>
              <a:gd name="T14" fmla="*/ 31298 w 561"/>
              <a:gd name="T15" fmla="*/ 235897 h 400"/>
              <a:gd name="T16" fmla="*/ 31298 w 561"/>
              <a:gd name="T17" fmla="*/ 235897 h 400"/>
              <a:gd name="T18" fmla="*/ 26082 w 561"/>
              <a:gd name="T19" fmla="*/ 230655 h 400"/>
              <a:gd name="T20" fmla="*/ 26082 w 561"/>
              <a:gd name="T21" fmla="*/ 230655 h 400"/>
              <a:gd name="T22" fmla="*/ 27386 w 561"/>
              <a:gd name="T23" fmla="*/ 226723 h 400"/>
              <a:gd name="T24" fmla="*/ 58032 w 561"/>
              <a:gd name="T25" fmla="*/ 196581 h 400"/>
              <a:gd name="T26" fmla="*/ 65205 w 561"/>
              <a:gd name="T27" fmla="*/ 26211 h 400"/>
              <a:gd name="T28" fmla="*/ 299942 w 561"/>
              <a:gd name="T29" fmla="*/ 26211 h 400"/>
              <a:gd name="T30" fmla="*/ 299942 w 561"/>
              <a:gd name="T31" fmla="*/ 170370 h 400"/>
              <a:gd name="T32" fmla="*/ 65205 w 561"/>
              <a:gd name="T33" fmla="*/ 170370 h 400"/>
              <a:gd name="T34" fmla="*/ 65205 w 561"/>
              <a:gd name="T35" fmla="*/ 26211 h 400"/>
              <a:gd name="T36" fmla="*/ 39123 w 561"/>
              <a:gd name="T37" fmla="*/ 0 h 400"/>
              <a:gd name="T38" fmla="*/ 39123 w 561"/>
              <a:gd name="T39" fmla="*/ 177578 h 400"/>
              <a:gd name="T40" fmla="*/ 9129 w 561"/>
              <a:gd name="T41" fmla="*/ 208376 h 400"/>
              <a:gd name="T42" fmla="*/ 9129 w 561"/>
              <a:gd name="T43" fmla="*/ 208376 h 400"/>
              <a:gd name="T44" fmla="*/ 0 w 561"/>
              <a:gd name="T45" fmla="*/ 230655 h 400"/>
              <a:gd name="T46" fmla="*/ 0 w 561"/>
              <a:gd name="T47" fmla="*/ 230655 h 400"/>
              <a:gd name="T48" fmla="*/ 31298 w 561"/>
              <a:gd name="T49" fmla="*/ 261453 h 400"/>
              <a:gd name="T50" fmla="*/ 333197 w 561"/>
              <a:gd name="T51" fmla="*/ 261453 h 400"/>
              <a:gd name="T52" fmla="*/ 333197 w 561"/>
              <a:gd name="T53" fmla="*/ 261453 h 400"/>
              <a:gd name="T54" fmla="*/ 365147 w 561"/>
              <a:gd name="T55" fmla="*/ 230655 h 400"/>
              <a:gd name="T56" fmla="*/ 365147 w 561"/>
              <a:gd name="T57" fmla="*/ 230655 h 400"/>
              <a:gd name="T58" fmla="*/ 355366 w 561"/>
              <a:gd name="T59" fmla="*/ 208376 h 400"/>
              <a:gd name="T60" fmla="*/ 325372 w 561"/>
              <a:gd name="T61" fmla="*/ 177578 h 400"/>
              <a:gd name="T62" fmla="*/ 325372 w 561"/>
              <a:gd name="T63" fmla="*/ 0 h 400"/>
              <a:gd name="T64" fmla="*/ 39123 w 561"/>
              <a:gd name="T65" fmla="*/ 0 h 4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61" h="400">
                <a:moveTo>
                  <a:pt x="89" y="300"/>
                </a:moveTo>
                <a:lnTo>
                  <a:pt x="471" y="300"/>
                </a:lnTo>
                <a:lnTo>
                  <a:pt x="517" y="346"/>
                </a:lnTo>
                <a:cubicBezTo>
                  <a:pt x="519" y="347"/>
                  <a:pt x="520" y="349"/>
                  <a:pt x="520" y="352"/>
                </a:cubicBezTo>
                <a:cubicBezTo>
                  <a:pt x="520" y="357"/>
                  <a:pt x="516" y="360"/>
                  <a:pt x="511" y="360"/>
                </a:cubicBezTo>
                <a:lnTo>
                  <a:pt x="48" y="360"/>
                </a:lnTo>
                <a:cubicBezTo>
                  <a:pt x="43" y="360"/>
                  <a:pt x="40" y="357"/>
                  <a:pt x="40" y="352"/>
                </a:cubicBezTo>
                <a:cubicBezTo>
                  <a:pt x="40" y="349"/>
                  <a:pt x="41" y="347"/>
                  <a:pt x="42" y="346"/>
                </a:cubicBezTo>
                <a:lnTo>
                  <a:pt x="89" y="300"/>
                </a:lnTo>
                <a:close/>
                <a:moveTo>
                  <a:pt x="100" y="40"/>
                </a:moveTo>
                <a:lnTo>
                  <a:pt x="460" y="40"/>
                </a:lnTo>
                <a:lnTo>
                  <a:pt x="460" y="260"/>
                </a:lnTo>
                <a:lnTo>
                  <a:pt x="100" y="260"/>
                </a:lnTo>
                <a:lnTo>
                  <a:pt x="100" y="40"/>
                </a:lnTo>
                <a:close/>
                <a:moveTo>
                  <a:pt x="60" y="0"/>
                </a:moveTo>
                <a:lnTo>
                  <a:pt x="60" y="271"/>
                </a:lnTo>
                <a:lnTo>
                  <a:pt x="14" y="318"/>
                </a:lnTo>
                <a:cubicBezTo>
                  <a:pt x="5" y="326"/>
                  <a:pt x="0" y="339"/>
                  <a:pt x="0" y="352"/>
                </a:cubicBezTo>
                <a:cubicBezTo>
                  <a:pt x="0" y="378"/>
                  <a:pt x="21" y="399"/>
                  <a:pt x="48" y="399"/>
                </a:cubicBezTo>
                <a:lnTo>
                  <a:pt x="511" y="399"/>
                </a:lnTo>
                <a:cubicBezTo>
                  <a:pt x="538" y="399"/>
                  <a:pt x="560" y="378"/>
                  <a:pt x="560" y="352"/>
                </a:cubicBezTo>
                <a:cubicBezTo>
                  <a:pt x="560" y="339"/>
                  <a:pt x="554" y="326"/>
                  <a:pt x="545" y="318"/>
                </a:cubicBezTo>
                <a:lnTo>
                  <a:pt x="499" y="271"/>
                </a:lnTo>
                <a:lnTo>
                  <a:pt x="499" y="0"/>
                </a:lnTo>
                <a:lnTo>
                  <a:pt x="60" y="0"/>
                </a:lnTo>
                <a:close/>
              </a:path>
            </a:pathLst>
          </a:custGeom>
          <a:solidFill>
            <a:srgbClr val="FFFFFF"/>
          </a:solidFill>
          <a:ln>
            <a:noFill/>
          </a:ln>
          <a:effec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747993"/>
              </a:solidFill>
              <a:effectLst/>
              <a:uLnTx/>
              <a:uFillTx/>
              <a:latin typeface="Raleway Light" panose="020B0403030101060003" pitchFamily="34" charset="77"/>
            </a:endParaRPr>
          </a:p>
        </p:txBody>
      </p:sp>
      <p:sp>
        <p:nvSpPr>
          <p:cNvPr id="50" name="Freeform 15">
            <a:extLst>
              <a:ext uri="{FF2B5EF4-FFF2-40B4-BE49-F238E27FC236}">
                <a16:creationId xmlns:a16="http://schemas.microsoft.com/office/drawing/2014/main" id="{733D01D0-8778-8CF7-D995-99DA755A13DE}"/>
              </a:ext>
            </a:extLst>
          </p:cNvPr>
          <p:cNvSpPr>
            <a:spLocks noChangeArrowheads="1"/>
          </p:cNvSpPr>
          <p:nvPr/>
        </p:nvSpPr>
        <p:spPr bwMode="auto">
          <a:xfrm>
            <a:off x="13819449" y="4667722"/>
            <a:ext cx="648167" cy="648180"/>
          </a:xfrm>
          <a:custGeom>
            <a:avLst/>
            <a:gdLst>
              <a:gd name="T0" fmla="*/ 201311 w 520"/>
              <a:gd name="T1" fmla="*/ 182659 h 521"/>
              <a:gd name="T2" fmla="*/ 312424 w 520"/>
              <a:gd name="T3" fmla="*/ 182659 h 521"/>
              <a:gd name="T4" fmla="*/ 312424 w 520"/>
              <a:gd name="T5" fmla="*/ 182659 h 521"/>
              <a:gd name="T6" fmla="*/ 279744 w 520"/>
              <a:gd name="T7" fmla="*/ 261594 h 521"/>
              <a:gd name="T8" fmla="*/ 201311 w 520"/>
              <a:gd name="T9" fmla="*/ 182659 h 521"/>
              <a:gd name="T10" fmla="*/ 182357 w 520"/>
              <a:gd name="T11" fmla="*/ 27399 h 521"/>
              <a:gd name="T12" fmla="*/ 182357 w 520"/>
              <a:gd name="T13" fmla="*/ 27399 h 521"/>
              <a:gd name="T14" fmla="*/ 312424 w 520"/>
              <a:gd name="T15" fmla="*/ 156565 h 521"/>
              <a:gd name="T16" fmla="*/ 182357 w 520"/>
              <a:gd name="T17" fmla="*/ 156565 h 521"/>
              <a:gd name="T18" fmla="*/ 182357 w 520"/>
              <a:gd name="T19" fmla="*/ 27399 h 521"/>
              <a:gd name="T20" fmla="*/ 154905 w 520"/>
              <a:gd name="T21" fmla="*/ 27399 h 521"/>
              <a:gd name="T22" fmla="*/ 154905 w 520"/>
              <a:gd name="T23" fmla="*/ 27399 h 521"/>
              <a:gd name="T24" fmla="*/ 156866 w 520"/>
              <a:gd name="T25" fmla="*/ 27399 h 521"/>
              <a:gd name="T26" fmla="*/ 156866 w 520"/>
              <a:gd name="T27" fmla="*/ 174831 h 521"/>
              <a:gd name="T28" fmla="*/ 160787 w 520"/>
              <a:gd name="T29" fmla="*/ 179397 h 521"/>
              <a:gd name="T30" fmla="*/ 261443 w 520"/>
              <a:gd name="T31" fmla="*/ 279860 h 521"/>
              <a:gd name="T32" fmla="*/ 261443 w 520"/>
              <a:gd name="T33" fmla="*/ 279860 h 521"/>
              <a:gd name="T34" fmla="*/ 169938 w 520"/>
              <a:gd name="T35" fmla="*/ 313130 h 521"/>
              <a:gd name="T36" fmla="*/ 169938 w 520"/>
              <a:gd name="T37" fmla="*/ 313130 h 521"/>
              <a:gd name="T38" fmla="*/ 26144 w 520"/>
              <a:gd name="T39" fmla="*/ 169612 h 521"/>
              <a:gd name="T40" fmla="*/ 26144 w 520"/>
              <a:gd name="T41" fmla="*/ 169612 h 521"/>
              <a:gd name="T42" fmla="*/ 154905 w 520"/>
              <a:gd name="T43" fmla="*/ 27399 h 521"/>
              <a:gd name="T44" fmla="*/ 169938 w 520"/>
              <a:gd name="T45" fmla="*/ 0 h 521"/>
              <a:gd name="T46" fmla="*/ 169938 w 520"/>
              <a:gd name="T47" fmla="*/ 0 h 521"/>
              <a:gd name="T48" fmla="*/ 0 w 520"/>
              <a:gd name="T49" fmla="*/ 169612 h 521"/>
              <a:gd name="T50" fmla="*/ 0 w 520"/>
              <a:gd name="T51" fmla="*/ 169612 h 521"/>
              <a:gd name="T52" fmla="*/ 169938 w 520"/>
              <a:gd name="T53" fmla="*/ 339224 h 521"/>
              <a:gd name="T54" fmla="*/ 169938 w 520"/>
              <a:gd name="T55" fmla="*/ 339224 h 521"/>
              <a:gd name="T56" fmla="*/ 339222 w 520"/>
              <a:gd name="T57" fmla="*/ 169612 h 521"/>
              <a:gd name="T58" fmla="*/ 339222 w 520"/>
              <a:gd name="T59" fmla="*/ 169612 h 521"/>
              <a:gd name="T60" fmla="*/ 169938 w 520"/>
              <a:gd name="T61" fmla="*/ 0 h 52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20" h="521">
                <a:moveTo>
                  <a:pt x="308" y="280"/>
                </a:moveTo>
                <a:lnTo>
                  <a:pt x="478" y="280"/>
                </a:lnTo>
                <a:cubicBezTo>
                  <a:pt x="474" y="326"/>
                  <a:pt x="456" y="368"/>
                  <a:pt x="428" y="401"/>
                </a:cubicBezTo>
                <a:lnTo>
                  <a:pt x="308" y="280"/>
                </a:lnTo>
                <a:close/>
                <a:moveTo>
                  <a:pt x="279" y="42"/>
                </a:moveTo>
                <a:lnTo>
                  <a:pt x="279" y="42"/>
                </a:lnTo>
                <a:cubicBezTo>
                  <a:pt x="385" y="51"/>
                  <a:pt x="468" y="134"/>
                  <a:pt x="478" y="240"/>
                </a:cubicBezTo>
                <a:lnTo>
                  <a:pt x="279" y="240"/>
                </a:lnTo>
                <a:lnTo>
                  <a:pt x="279" y="42"/>
                </a:lnTo>
                <a:close/>
                <a:moveTo>
                  <a:pt x="237" y="42"/>
                </a:moveTo>
                <a:lnTo>
                  <a:pt x="237" y="42"/>
                </a:lnTo>
                <a:cubicBezTo>
                  <a:pt x="239" y="42"/>
                  <a:pt x="239" y="42"/>
                  <a:pt x="240" y="42"/>
                </a:cubicBezTo>
                <a:lnTo>
                  <a:pt x="240" y="268"/>
                </a:lnTo>
                <a:lnTo>
                  <a:pt x="246" y="275"/>
                </a:lnTo>
                <a:lnTo>
                  <a:pt x="400" y="429"/>
                </a:lnTo>
                <a:cubicBezTo>
                  <a:pt x="362" y="461"/>
                  <a:pt x="313" y="480"/>
                  <a:pt x="260" y="480"/>
                </a:cubicBezTo>
                <a:cubicBezTo>
                  <a:pt x="139" y="480"/>
                  <a:pt x="40" y="382"/>
                  <a:pt x="40" y="260"/>
                </a:cubicBezTo>
                <a:cubicBezTo>
                  <a:pt x="40" y="146"/>
                  <a:pt x="127" y="53"/>
                  <a:pt x="237" y="42"/>
                </a:cubicBezTo>
                <a:close/>
                <a:moveTo>
                  <a:pt x="260" y="0"/>
                </a:moveTo>
                <a:lnTo>
                  <a:pt x="260" y="0"/>
                </a:lnTo>
                <a:cubicBezTo>
                  <a:pt x="117" y="0"/>
                  <a:pt x="0" y="117"/>
                  <a:pt x="0" y="260"/>
                </a:cubicBezTo>
                <a:cubicBezTo>
                  <a:pt x="0" y="404"/>
                  <a:pt x="117" y="520"/>
                  <a:pt x="260" y="520"/>
                </a:cubicBezTo>
                <a:cubicBezTo>
                  <a:pt x="402" y="520"/>
                  <a:pt x="519" y="404"/>
                  <a:pt x="519" y="260"/>
                </a:cubicBezTo>
                <a:cubicBezTo>
                  <a:pt x="519" y="117"/>
                  <a:pt x="402" y="0"/>
                  <a:pt x="260" y="0"/>
                </a:cubicBezTo>
                <a:close/>
              </a:path>
            </a:pathLst>
          </a:custGeom>
          <a:solidFill>
            <a:srgbClr val="FFFFFF"/>
          </a:solidFill>
          <a:ln>
            <a:noFill/>
          </a:ln>
          <a:effec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747993"/>
              </a:solidFill>
              <a:effectLst/>
              <a:uLnTx/>
              <a:uFillTx/>
              <a:latin typeface="Raleway Light" panose="020B0403030101060003" pitchFamily="34" charset="77"/>
            </a:endParaRPr>
          </a:p>
        </p:txBody>
      </p:sp>
      <p:sp>
        <p:nvSpPr>
          <p:cNvPr id="51" name="Freeform 16">
            <a:extLst>
              <a:ext uri="{FF2B5EF4-FFF2-40B4-BE49-F238E27FC236}">
                <a16:creationId xmlns:a16="http://schemas.microsoft.com/office/drawing/2014/main" id="{000FEBA5-12BF-7B25-C5F5-414DA7B5C2DE}"/>
              </a:ext>
            </a:extLst>
          </p:cNvPr>
          <p:cNvSpPr>
            <a:spLocks noChangeArrowheads="1"/>
          </p:cNvSpPr>
          <p:nvPr/>
        </p:nvSpPr>
        <p:spPr bwMode="auto">
          <a:xfrm>
            <a:off x="20027129" y="4607301"/>
            <a:ext cx="604222" cy="598740"/>
          </a:xfrm>
          <a:custGeom>
            <a:avLst/>
            <a:gdLst>
              <a:gd name="T0" fmla="*/ 0 w 487"/>
              <a:gd name="T1" fmla="*/ 52217 h 481"/>
              <a:gd name="T2" fmla="*/ 0 w 487"/>
              <a:gd name="T3" fmla="*/ 313299 h 481"/>
              <a:gd name="T4" fmla="*/ 260232 w 487"/>
              <a:gd name="T5" fmla="*/ 313299 h 481"/>
              <a:gd name="T6" fmla="*/ 260232 w 487"/>
              <a:gd name="T7" fmla="*/ 140985 h 481"/>
              <a:gd name="T8" fmla="*/ 234860 w 487"/>
              <a:gd name="T9" fmla="*/ 167093 h 481"/>
              <a:gd name="T10" fmla="*/ 234860 w 487"/>
              <a:gd name="T11" fmla="*/ 287191 h 481"/>
              <a:gd name="T12" fmla="*/ 26674 w 487"/>
              <a:gd name="T13" fmla="*/ 287191 h 481"/>
              <a:gd name="T14" fmla="*/ 26674 w 487"/>
              <a:gd name="T15" fmla="*/ 78325 h 481"/>
              <a:gd name="T16" fmla="*/ 145730 w 487"/>
              <a:gd name="T17" fmla="*/ 78325 h 481"/>
              <a:gd name="T18" fmla="*/ 171753 w 487"/>
              <a:gd name="T19" fmla="*/ 52217 h 481"/>
              <a:gd name="T20" fmla="*/ 0 w 487"/>
              <a:gd name="T21" fmla="*/ 52217 h 481"/>
              <a:gd name="T22" fmla="*/ 273895 w 487"/>
              <a:gd name="T23" fmla="*/ 26108 h 481"/>
              <a:gd name="T24" fmla="*/ 273895 w 487"/>
              <a:gd name="T25" fmla="*/ 26108 h 481"/>
              <a:gd name="T26" fmla="*/ 282352 w 487"/>
              <a:gd name="T27" fmla="*/ 30025 h 481"/>
              <a:gd name="T28" fmla="*/ 282352 w 487"/>
              <a:gd name="T29" fmla="*/ 30025 h 481"/>
              <a:gd name="T30" fmla="*/ 282352 w 487"/>
              <a:gd name="T31" fmla="*/ 48300 h 481"/>
              <a:gd name="T32" fmla="*/ 156139 w 487"/>
              <a:gd name="T33" fmla="*/ 174273 h 481"/>
              <a:gd name="T34" fmla="*/ 134020 w 487"/>
              <a:gd name="T35" fmla="*/ 178842 h 481"/>
              <a:gd name="T36" fmla="*/ 138574 w 487"/>
              <a:gd name="T37" fmla="*/ 156650 h 481"/>
              <a:gd name="T38" fmla="*/ 264787 w 487"/>
              <a:gd name="T39" fmla="*/ 30025 h 481"/>
              <a:gd name="T40" fmla="*/ 264787 w 487"/>
              <a:gd name="T41" fmla="*/ 30025 h 481"/>
              <a:gd name="T42" fmla="*/ 273895 w 487"/>
              <a:gd name="T43" fmla="*/ 26108 h 481"/>
              <a:gd name="T44" fmla="*/ 273895 w 487"/>
              <a:gd name="T45" fmla="*/ 0 h 481"/>
              <a:gd name="T46" fmla="*/ 273895 w 487"/>
              <a:gd name="T47" fmla="*/ 0 h 481"/>
              <a:gd name="T48" fmla="*/ 245920 w 487"/>
              <a:gd name="T49" fmla="*/ 11749 h 481"/>
              <a:gd name="T50" fmla="*/ 117105 w 487"/>
              <a:gd name="T51" fmla="*/ 140332 h 481"/>
              <a:gd name="T52" fmla="*/ 114502 w 487"/>
              <a:gd name="T53" fmla="*/ 143596 h 481"/>
              <a:gd name="T54" fmla="*/ 113852 w 487"/>
              <a:gd name="T55" fmla="*/ 147512 h 481"/>
              <a:gd name="T56" fmla="*/ 104744 w 487"/>
              <a:gd name="T57" fmla="*/ 193201 h 481"/>
              <a:gd name="T58" fmla="*/ 100840 w 487"/>
              <a:gd name="T59" fmla="*/ 212782 h 481"/>
              <a:gd name="T60" fmla="*/ 119707 w 487"/>
              <a:gd name="T61" fmla="*/ 208213 h 481"/>
              <a:gd name="T62" fmla="*/ 165248 w 487"/>
              <a:gd name="T63" fmla="*/ 199728 h 481"/>
              <a:gd name="T64" fmla="*/ 169151 w 487"/>
              <a:gd name="T65" fmla="*/ 198423 h 481"/>
              <a:gd name="T66" fmla="*/ 172404 w 487"/>
              <a:gd name="T67" fmla="*/ 195812 h 481"/>
              <a:gd name="T68" fmla="*/ 300568 w 487"/>
              <a:gd name="T69" fmla="*/ 66576 h 481"/>
              <a:gd name="T70" fmla="*/ 300568 w 487"/>
              <a:gd name="T71" fmla="*/ 66576 h 481"/>
              <a:gd name="T72" fmla="*/ 300568 w 487"/>
              <a:gd name="T73" fmla="*/ 11749 h 481"/>
              <a:gd name="T74" fmla="*/ 300568 w 487"/>
              <a:gd name="T75" fmla="*/ 11749 h 481"/>
              <a:gd name="T76" fmla="*/ 273895 w 487"/>
              <a:gd name="T77" fmla="*/ 0 h 48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87" h="481">
                <a:moveTo>
                  <a:pt x="0" y="80"/>
                </a:moveTo>
                <a:lnTo>
                  <a:pt x="0" y="480"/>
                </a:lnTo>
                <a:lnTo>
                  <a:pt x="400" y="480"/>
                </a:lnTo>
                <a:lnTo>
                  <a:pt x="400" y="216"/>
                </a:lnTo>
                <a:lnTo>
                  <a:pt x="361" y="256"/>
                </a:lnTo>
                <a:lnTo>
                  <a:pt x="361" y="440"/>
                </a:lnTo>
                <a:lnTo>
                  <a:pt x="41" y="440"/>
                </a:lnTo>
                <a:lnTo>
                  <a:pt x="41" y="120"/>
                </a:lnTo>
                <a:lnTo>
                  <a:pt x="224" y="120"/>
                </a:lnTo>
                <a:lnTo>
                  <a:pt x="264" y="80"/>
                </a:lnTo>
                <a:lnTo>
                  <a:pt x="0" y="80"/>
                </a:lnTo>
                <a:close/>
                <a:moveTo>
                  <a:pt x="421" y="40"/>
                </a:moveTo>
                <a:lnTo>
                  <a:pt x="421" y="40"/>
                </a:lnTo>
                <a:cubicBezTo>
                  <a:pt x="425" y="40"/>
                  <a:pt x="430" y="42"/>
                  <a:pt x="434" y="46"/>
                </a:cubicBezTo>
                <a:cubicBezTo>
                  <a:pt x="443" y="55"/>
                  <a:pt x="443" y="65"/>
                  <a:pt x="434" y="74"/>
                </a:cubicBezTo>
                <a:lnTo>
                  <a:pt x="240" y="267"/>
                </a:lnTo>
                <a:lnTo>
                  <a:pt x="206" y="274"/>
                </a:lnTo>
                <a:lnTo>
                  <a:pt x="213" y="240"/>
                </a:lnTo>
                <a:lnTo>
                  <a:pt x="407" y="46"/>
                </a:lnTo>
                <a:cubicBezTo>
                  <a:pt x="412" y="42"/>
                  <a:pt x="416" y="40"/>
                  <a:pt x="421" y="40"/>
                </a:cubicBezTo>
                <a:close/>
                <a:moveTo>
                  <a:pt x="421" y="0"/>
                </a:moveTo>
                <a:lnTo>
                  <a:pt x="421" y="0"/>
                </a:lnTo>
                <a:cubicBezTo>
                  <a:pt x="405" y="0"/>
                  <a:pt x="390" y="7"/>
                  <a:pt x="378" y="18"/>
                </a:cubicBezTo>
                <a:lnTo>
                  <a:pt x="180" y="215"/>
                </a:lnTo>
                <a:lnTo>
                  <a:pt x="176" y="220"/>
                </a:lnTo>
                <a:lnTo>
                  <a:pt x="175" y="226"/>
                </a:lnTo>
                <a:lnTo>
                  <a:pt x="161" y="296"/>
                </a:lnTo>
                <a:lnTo>
                  <a:pt x="155" y="326"/>
                </a:lnTo>
                <a:lnTo>
                  <a:pt x="184" y="319"/>
                </a:lnTo>
                <a:lnTo>
                  <a:pt x="254" y="306"/>
                </a:lnTo>
                <a:lnTo>
                  <a:pt x="260" y="304"/>
                </a:lnTo>
                <a:lnTo>
                  <a:pt x="265" y="300"/>
                </a:lnTo>
                <a:lnTo>
                  <a:pt x="462" y="102"/>
                </a:lnTo>
                <a:cubicBezTo>
                  <a:pt x="486" y="79"/>
                  <a:pt x="486" y="41"/>
                  <a:pt x="462" y="18"/>
                </a:cubicBezTo>
                <a:cubicBezTo>
                  <a:pt x="451" y="7"/>
                  <a:pt x="436" y="0"/>
                  <a:pt x="421" y="0"/>
                </a:cubicBezTo>
                <a:close/>
              </a:path>
            </a:pathLst>
          </a:custGeom>
          <a:solidFill>
            <a:srgbClr val="FFFFFF"/>
          </a:solidFill>
          <a:ln>
            <a:noFill/>
          </a:ln>
          <a:effec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747993"/>
              </a:solidFill>
              <a:effectLst/>
              <a:uLnTx/>
              <a:uFillTx/>
              <a:latin typeface="Raleway Light" panose="020B0403030101060003" pitchFamily="34" charset="77"/>
            </a:endParaRPr>
          </a:p>
        </p:txBody>
      </p:sp>
      <p:sp>
        <p:nvSpPr>
          <p:cNvPr id="52" name="Freeform 17">
            <a:extLst>
              <a:ext uri="{FF2B5EF4-FFF2-40B4-BE49-F238E27FC236}">
                <a16:creationId xmlns:a16="http://schemas.microsoft.com/office/drawing/2014/main" id="{D362B6F1-EF79-793A-EBBE-3BB1AA25A6DE}"/>
              </a:ext>
            </a:extLst>
          </p:cNvPr>
          <p:cNvSpPr>
            <a:spLocks noChangeArrowheads="1"/>
          </p:cNvSpPr>
          <p:nvPr/>
        </p:nvSpPr>
        <p:spPr bwMode="auto">
          <a:xfrm>
            <a:off x="3666067" y="4695190"/>
            <a:ext cx="499856" cy="648180"/>
          </a:xfrm>
          <a:custGeom>
            <a:avLst/>
            <a:gdLst>
              <a:gd name="T0" fmla="*/ 65527 w 400"/>
              <a:gd name="T1" fmla="*/ 260941 h 521"/>
              <a:gd name="T2" fmla="*/ 195925 w 400"/>
              <a:gd name="T3" fmla="*/ 260941 h 521"/>
              <a:gd name="T4" fmla="*/ 195925 w 400"/>
              <a:gd name="T5" fmla="*/ 234847 h 521"/>
              <a:gd name="T6" fmla="*/ 65527 w 400"/>
              <a:gd name="T7" fmla="*/ 234847 h 521"/>
              <a:gd name="T8" fmla="*/ 65527 w 400"/>
              <a:gd name="T9" fmla="*/ 260941 h 521"/>
              <a:gd name="T10" fmla="*/ 65527 w 400"/>
              <a:gd name="T11" fmla="*/ 208753 h 521"/>
              <a:gd name="T12" fmla="*/ 195925 w 400"/>
              <a:gd name="T13" fmla="*/ 208753 h 521"/>
              <a:gd name="T14" fmla="*/ 195925 w 400"/>
              <a:gd name="T15" fmla="*/ 182659 h 521"/>
              <a:gd name="T16" fmla="*/ 65527 w 400"/>
              <a:gd name="T17" fmla="*/ 182659 h 521"/>
              <a:gd name="T18" fmla="*/ 65527 w 400"/>
              <a:gd name="T19" fmla="*/ 208753 h 521"/>
              <a:gd name="T20" fmla="*/ 65527 w 400"/>
              <a:gd name="T21" fmla="*/ 156565 h 521"/>
              <a:gd name="T22" fmla="*/ 195925 w 400"/>
              <a:gd name="T23" fmla="*/ 156565 h 521"/>
              <a:gd name="T24" fmla="*/ 195925 w 400"/>
              <a:gd name="T25" fmla="*/ 130471 h 521"/>
              <a:gd name="T26" fmla="*/ 65527 w 400"/>
              <a:gd name="T27" fmla="*/ 130471 h 521"/>
              <a:gd name="T28" fmla="*/ 65527 w 400"/>
              <a:gd name="T29" fmla="*/ 156565 h 521"/>
              <a:gd name="T30" fmla="*/ 183475 w 400"/>
              <a:gd name="T31" fmla="*/ 45012 h 521"/>
              <a:gd name="T32" fmla="*/ 216894 w 400"/>
              <a:gd name="T33" fmla="*/ 78282 h 521"/>
              <a:gd name="T34" fmla="*/ 183475 w 400"/>
              <a:gd name="T35" fmla="*/ 78282 h 521"/>
              <a:gd name="T36" fmla="*/ 183475 w 400"/>
              <a:gd name="T37" fmla="*/ 45012 h 521"/>
              <a:gd name="T38" fmla="*/ 25555 w 400"/>
              <a:gd name="T39" fmla="*/ 26094 h 521"/>
              <a:gd name="T40" fmla="*/ 156609 w 400"/>
              <a:gd name="T41" fmla="*/ 26094 h 521"/>
              <a:gd name="T42" fmla="*/ 156609 w 400"/>
              <a:gd name="T43" fmla="*/ 104377 h 521"/>
              <a:gd name="T44" fmla="*/ 235896 w 400"/>
              <a:gd name="T45" fmla="*/ 104377 h 521"/>
              <a:gd name="T46" fmla="*/ 235896 w 400"/>
              <a:gd name="T47" fmla="*/ 313130 h 521"/>
              <a:gd name="T48" fmla="*/ 25555 w 400"/>
              <a:gd name="T49" fmla="*/ 313130 h 521"/>
              <a:gd name="T50" fmla="*/ 25555 w 400"/>
              <a:gd name="T51" fmla="*/ 26094 h 521"/>
              <a:gd name="T52" fmla="*/ 0 w 400"/>
              <a:gd name="T53" fmla="*/ 0 h 521"/>
              <a:gd name="T54" fmla="*/ 0 w 400"/>
              <a:gd name="T55" fmla="*/ 339224 h 521"/>
              <a:gd name="T56" fmla="*/ 261452 w 400"/>
              <a:gd name="T57" fmla="*/ 339224 h 521"/>
              <a:gd name="T58" fmla="*/ 261452 w 400"/>
              <a:gd name="T59" fmla="*/ 86111 h 521"/>
              <a:gd name="T60" fmla="*/ 258175 w 400"/>
              <a:gd name="T61" fmla="*/ 82196 h 521"/>
              <a:gd name="T62" fmla="*/ 179543 w 400"/>
              <a:gd name="T63" fmla="*/ 3914 h 521"/>
              <a:gd name="T64" fmla="*/ 174956 w 400"/>
              <a:gd name="T65" fmla="*/ 0 h 521"/>
              <a:gd name="T66" fmla="*/ 0 w 400"/>
              <a:gd name="T67" fmla="*/ 0 h 5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00" h="521">
                <a:moveTo>
                  <a:pt x="100" y="400"/>
                </a:moveTo>
                <a:lnTo>
                  <a:pt x="299" y="400"/>
                </a:lnTo>
                <a:lnTo>
                  <a:pt x="299" y="360"/>
                </a:lnTo>
                <a:lnTo>
                  <a:pt x="100" y="360"/>
                </a:lnTo>
                <a:lnTo>
                  <a:pt x="100" y="400"/>
                </a:lnTo>
                <a:close/>
                <a:moveTo>
                  <a:pt x="100" y="320"/>
                </a:moveTo>
                <a:lnTo>
                  <a:pt x="299" y="320"/>
                </a:lnTo>
                <a:lnTo>
                  <a:pt x="299" y="280"/>
                </a:lnTo>
                <a:lnTo>
                  <a:pt x="100" y="280"/>
                </a:lnTo>
                <a:lnTo>
                  <a:pt x="100" y="320"/>
                </a:lnTo>
                <a:close/>
                <a:moveTo>
                  <a:pt x="100" y="240"/>
                </a:moveTo>
                <a:lnTo>
                  <a:pt x="299" y="240"/>
                </a:lnTo>
                <a:lnTo>
                  <a:pt x="299" y="200"/>
                </a:lnTo>
                <a:lnTo>
                  <a:pt x="100" y="200"/>
                </a:lnTo>
                <a:lnTo>
                  <a:pt x="100" y="240"/>
                </a:lnTo>
                <a:close/>
                <a:moveTo>
                  <a:pt x="280" y="69"/>
                </a:moveTo>
                <a:lnTo>
                  <a:pt x="331" y="120"/>
                </a:lnTo>
                <a:lnTo>
                  <a:pt x="280" y="120"/>
                </a:lnTo>
                <a:lnTo>
                  <a:pt x="280" y="69"/>
                </a:lnTo>
                <a:close/>
                <a:moveTo>
                  <a:pt x="39" y="40"/>
                </a:moveTo>
                <a:lnTo>
                  <a:pt x="239" y="40"/>
                </a:lnTo>
                <a:lnTo>
                  <a:pt x="239" y="160"/>
                </a:lnTo>
                <a:lnTo>
                  <a:pt x="360" y="160"/>
                </a:lnTo>
                <a:lnTo>
                  <a:pt x="360" y="480"/>
                </a:lnTo>
                <a:lnTo>
                  <a:pt x="39" y="480"/>
                </a:lnTo>
                <a:lnTo>
                  <a:pt x="39" y="40"/>
                </a:lnTo>
                <a:close/>
                <a:moveTo>
                  <a:pt x="0" y="0"/>
                </a:moveTo>
                <a:lnTo>
                  <a:pt x="0" y="520"/>
                </a:lnTo>
                <a:lnTo>
                  <a:pt x="399" y="520"/>
                </a:lnTo>
                <a:lnTo>
                  <a:pt x="399" y="132"/>
                </a:lnTo>
                <a:lnTo>
                  <a:pt x="394" y="126"/>
                </a:lnTo>
                <a:lnTo>
                  <a:pt x="274" y="6"/>
                </a:lnTo>
                <a:lnTo>
                  <a:pt x="267" y="0"/>
                </a:lnTo>
                <a:lnTo>
                  <a:pt x="0" y="0"/>
                </a:lnTo>
                <a:close/>
              </a:path>
            </a:pathLst>
          </a:custGeom>
          <a:solidFill>
            <a:srgbClr val="FFFFFF"/>
          </a:solidFill>
          <a:ln>
            <a:noFill/>
          </a:ln>
          <a:effec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747993"/>
              </a:solidFill>
              <a:effectLst/>
              <a:uLnTx/>
              <a:uFillTx/>
              <a:latin typeface="Raleway Light" panose="020B0403030101060003" pitchFamily="34" charset="77"/>
            </a:endParaRPr>
          </a:p>
        </p:txBody>
      </p:sp>
      <p:sp>
        <p:nvSpPr>
          <p:cNvPr id="60" name="TextBox 6">
            <a:extLst>
              <a:ext uri="{FF2B5EF4-FFF2-40B4-BE49-F238E27FC236}">
                <a16:creationId xmlns:a16="http://schemas.microsoft.com/office/drawing/2014/main" id="{3FF831B1-E993-BAF5-5CEC-5719D05A1E24}"/>
              </a:ext>
            </a:extLst>
          </p:cNvPr>
          <p:cNvSpPr txBox="1"/>
          <p:nvPr/>
        </p:nvSpPr>
        <p:spPr>
          <a:xfrm>
            <a:off x="1455821" y="7941762"/>
            <a:ext cx="4569083" cy="2803268"/>
          </a:xfrm>
          <a:prstGeom prst="rect">
            <a:avLst/>
          </a:prstGeom>
          <a:noFill/>
        </p:spPr>
        <p:txBody>
          <a:bodyPr wrap="square" rtlCol="0" anchor="t">
            <a:spAutoFit/>
          </a:bodyPr>
          <a:lstStyle/>
          <a:p>
            <a:pPr algn="ctr">
              <a:lnSpc>
                <a:spcPct val="150000"/>
              </a:lnSpc>
            </a:pPr>
            <a:r>
              <a:rPr lang="fr-FR" sz="2400" dirty="0"/>
              <a:t>Mettre en place un système centralisé pour gérer l'ensemble des identités des utilisateurs, simplifiant ainsi la gestion et le suivi des comptes</a:t>
            </a:r>
          </a:p>
        </p:txBody>
      </p:sp>
      <p:sp>
        <p:nvSpPr>
          <p:cNvPr id="61" name="TextBox 7">
            <a:extLst>
              <a:ext uri="{FF2B5EF4-FFF2-40B4-BE49-F238E27FC236}">
                <a16:creationId xmlns:a16="http://schemas.microsoft.com/office/drawing/2014/main" id="{8DD4A8C2-783E-1717-3765-84C3E793180C}"/>
              </a:ext>
            </a:extLst>
          </p:cNvPr>
          <p:cNvSpPr txBox="1"/>
          <p:nvPr/>
        </p:nvSpPr>
        <p:spPr>
          <a:xfrm>
            <a:off x="1179460" y="6847567"/>
            <a:ext cx="4973213" cy="954107"/>
          </a:xfrm>
          <a:prstGeom prst="rect">
            <a:avLst/>
          </a:prstGeom>
          <a:noFill/>
        </p:spPr>
        <p:txBody>
          <a:bodyPr wrap="square" rtlCol="0" anchor="b">
            <a:spAutoFit/>
          </a:bodyPr>
          <a:lstStyle/>
          <a:p>
            <a:pPr algn="ctr" defTabSz="1828434"/>
            <a:r>
              <a:rPr lang="en-US" sz="2800" b="1" spc="-30" dirty="0" err="1">
                <a:solidFill>
                  <a:srgbClr val="FF5500"/>
                </a:solidFill>
                <a:latin typeface="Raleway" panose="020B0503030101060003" pitchFamily="34" charset="77"/>
              </a:rPr>
              <a:t>Centralisation</a:t>
            </a:r>
            <a:r>
              <a:rPr lang="en-US" sz="2800" b="1" spc="-30" dirty="0">
                <a:solidFill>
                  <a:srgbClr val="FF5500"/>
                </a:solidFill>
                <a:latin typeface="Raleway" panose="020B0503030101060003" pitchFamily="34" charset="77"/>
              </a:rPr>
              <a:t> de la gestion des </a:t>
            </a:r>
            <a:r>
              <a:rPr lang="en-US" sz="2800" b="1" spc="-30" dirty="0" err="1">
                <a:solidFill>
                  <a:srgbClr val="FF5500"/>
                </a:solidFill>
                <a:latin typeface="Raleway" panose="020B0503030101060003" pitchFamily="34" charset="77"/>
              </a:rPr>
              <a:t>identités</a:t>
            </a:r>
            <a:endParaRPr lang="en-US" sz="2800" b="1" spc="-30" dirty="0">
              <a:solidFill>
                <a:srgbClr val="FF5500"/>
              </a:solidFill>
              <a:latin typeface="Raleway" panose="020B0503030101060003" pitchFamily="34" charset="77"/>
            </a:endParaRPr>
          </a:p>
        </p:txBody>
      </p:sp>
      <p:sp>
        <p:nvSpPr>
          <p:cNvPr id="63" name="TextBox 9">
            <a:extLst>
              <a:ext uri="{FF2B5EF4-FFF2-40B4-BE49-F238E27FC236}">
                <a16:creationId xmlns:a16="http://schemas.microsoft.com/office/drawing/2014/main" id="{9BEB2592-281F-1A0D-56BA-004BEAD38027}"/>
              </a:ext>
            </a:extLst>
          </p:cNvPr>
          <p:cNvSpPr txBox="1"/>
          <p:nvPr/>
        </p:nvSpPr>
        <p:spPr>
          <a:xfrm>
            <a:off x="6401290" y="7925281"/>
            <a:ext cx="4569084" cy="4465261"/>
          </a:xfrm>
          <a:prstGeom prst="rect">
            <a:avLst/>
          </a:prstGeom>
          <a:noFill/>
        </p:spPr>
        <p:txBody>
          <a:bodyPr wrap="square" rtlCol="0" anchor="t">
            <a:spAutoFit/>
          </a:bodyPr>
          <a:lstStyle/>
          <a:p>
            <a:pPr algn="ctr" defTabSz="1828434">
              <a:lnSpc>
                <a:spcPct val="150000"/>
              </a:lnSpc>
            </a:pPr>
            <a:r>
              <a:rPr lang="fr-FR" sz="2400" dirty="0"/>
              <a:t>Assurer une synchronisation efficace avec Active Directory, garantissant ainsi la cohérence et l'exactitude des informations d'identification des utilisateurs à travers les différents systèmes et applications.</a:t>
            </a:r>
            <a:endParaRPr lang="en-US" sz="2400" dirty="0"/>
          </a:p>
        </p:txBody>
      </p:sp>
      <p:sp>
        <p:nvSpPr>
          <p:cNvPr id="102" name="TextBox 10">
            <a:extLst>
              <a:ext uri="{FF2B5EF4-FFF2-40B4-BE49-F238E27FC236}">
                <a16:creationId xmlns:a16="http://schemas.microsoft.com/office/drawing/2014/main" id="{B361C942-51C7-3F81-1054-AA485C2AEF56}"/>
              </a:ext>
            </a:extLst>
          </p:cNvPr>
          <p:cNvSpPr txBox="1"/>
          <p:nvPr/>
        </p:nvSpPr>
        <p:spPr>
          <a:xfrm>
            <a:off x="6401289" y="6869962"/>
            <a:ext cx="4973213" cy="954107"/>
          </a:xfrm>
          <a:prstGeom prst="rect">
            <a:avLst/>
          </a:prstGeom>
          <a:noFill/>
        </p:spPr>
        <p:txBody>
          <a:bodyPr wrap="square" rtlCol="0" anchor="b">
            <a:spAutoFit/>
          </a:bodyPr>
          <a:lstStyle/>
          <a:p>
            <a:pPr algn="ctr" defTabSz="1828434"/>
            <a:r>
              <a:rPr lang="en-US" sz="2800" b="1" spc="-30" dirty="0" err="1">
                <a:solidFill>
                  <a:srgbClr val="FDA302"/>
                </a:solidFill>
                <a:latin typeface="Raleway" panose="020B0503030101060003" pitchFamily="34" charset="77"/>
              </a:rPr>
              <a:t>Intégration</a:t>
            </a:r>
            <a:r>
              <a:rPr lang="en-US" sz="2800" b="1" spc="-30" dirty="0">
                <a:solidFill>
                  <a:srgbClr val="FDA302"/>
                </a:solidFill>
                <a:latin typeface="Raleway" panose="020B0503030101060003" pitchFamily="34" charset="77"/>
              </a:rPr>
              <a:t> avec Active Directory</a:t>
            </a:r>
          </a:p>
        </p:txBody>
      </p:sp>
      <p:sp>
        <p:nvSpPr>
          <p:cNvPr id="104" name="TextBox 12">
            <a:extLst>
              <a:ext uri="{FF2B5EF4-FFF2-40B4-BE49-F238E27FC236}">
                <a16:creationId xmlns:a16="http://schemas.microsoft.com/office/drawing/2014/main" id="{0D9F8639-C4D5-5FDC-C1BE-50D7DE7E47B0}"/>
              </a:ext>
            </a:extLst>
          </p:cNvPr>
          <p:cNvSpPr txBox="1"/>
          <p:nvPr/>
        </p:nvSpPr>
        <p:spPr>
          <a:xfrm>
            <a:off x="11600347" y="7910428"/>
            <a:ext cx="5432931" cy="3911264"/>
          </a:xfrm>
          <a:prstGeom prst="rect">
            <a:avLst/>
          </a:prstGeom>
          <a:noFill/>
        </p:spPr>
        <p:txBody>
          <a:bodyPr wrap="square" rtlCol="0" anchor="t">
            <a:spAutoFit/>
          </a:bodyPr>
          <a:lstStyle/>
          <a:p>
            <a:pPr algn="ctr">
              <a:lnSpc>
                <a:spcPct val="150000"/>
              </a:lnSpc>
            </a:pPr>
            <a:r>
              <a:rPr lang="fr-FR" sz="2400" dirty="0"/>
              <a:t>Établir un processus de gestion des habilitations qui soit à la fois robuste et adaptable, permettant de définir et de gérer avec précision les droits d'accès des utilisateurs en fonction de leurs besoins et de l'évolution des responsabilités</a:t>
            </a:r>
          </a:p>
        </p:txBody>
      </p:sp>
      <p:sp>
        <p:nvSpPr>
          <p:cNvPr id="105" name="TextBox 13">
            <a:extLst>
              <a:ext uri="{FF2B5EF4-FFF2-40B4-BE49-F238E27FC236}">
                <a16:creationId xmlns:a16="http://schemas.microsoft.com/office/drawing/2014/main" id="{92D1710C-C6CB-1157-4E77-1BCF4E383C8C}"/>
              </a:ext>
            </a:extLst>
          </p:cNvPr>
          <p:cNvSpPr txBox="1"/>
          <p:nvPr/>
        </p:nvSpPr>
        <p:spPr>
          <a:xfrm>
            <a:off x="11590421" y="6827106"/>
            <a:ext cx="5148943" cy="954107"/>
          </a:xfrm>
          <a:prstGeom prst="rect">
            <a:avLst/>
          </a:prstGeom>
          <a:noFill/>
        </p:spPr>
        <p:txBody>
          <a:bodyPr wrap="square" rtlCol="0" anchor="b">
            <a:spAutoFit/>
          </a:bodyPr>
          <a:lstStyle/>
          <a:p>
            <a:pPr algn="ctr" defTabSz="1828434"/>
            <a:r>
              <a:rPr lang="en-US" sz="2800" b="1" spc="-30" dirty="0">
                <a:solidFill>
                  <a:srgbClr val="69B011"/>
                </a:solidFill>
                <a:latin typeface="Raleway" panose="020B0503030101060003" pitchFamily="34" charset="77"/>
              </a:rPr>
              <a:t>Mise en oeuvre </a:t>
            </a:r>
            <a:r>
              <a:rPr lang="en-US" sz="2800" b="1" spc="-30" dirty="0" err="1">
                <a:solidFill>
                  <a:srgbClr val="69B011"/>
                </a:solidFill>
                <a:latin typeface="Raleway" panose="020B0503030101060003" pitchFamily="34" charset="77"/>
              </a:rPr>
              <a:t>d’une</a:t>
            </a:r>
            <a:r>
              <a:rPr lang="en-US" sz="2800" b="1" spc="-30" dirty="0">
                <a:solidFill>
                  <a:srgbClr val="69B011"/>
                </a:solidFill>
                <a:latin typeface="Raleway" panose="020B0503030101060003" pitchFamily="34" charset="77"/>
              </a:rPr>
              <a:t> gestion des habilitations</a:t>
            </a:r>
          </a:p>
        </p:txBody>
      </p:sp>
      <p:sp>
        <p:nvSpPr>
          <p:cNvPr id="107" name="TextBox 15">
            <a:extLst>
              <a:ext uri="{FF2B5EF4-FFF2-40B4-BE49-F238E27FC236}">
                <a16:creationId xmlns:a16="http://schemas.microsoft.com/office/drawing/2014/main" id="{766772F7-61BA-EF86-45DB-C891AA0B4BAB}"/>
              </a:ext>
            </a:extLst>
          </p:cNvPr>
          <p:cNvSpPr txBox="1"/>
          <p:nvPr/>
        </p:nvSpPr>
        <p:spPr>
          <a:xfrm>
            <a:off x="17702795" y="7941762"/>
            <a:ext cx="5537363" cy="3911264"/>
          </a:xfrm>
          <a:prstGeom prst="rect">
            <a:avLst/>
          </a:prstGeom>
          <a:noFill/>
        </p:spPr>
        <p:txBody>
          <a:bodyPr wrap="square" rtlCol="0" anchor="t">
            <a:spAutoFit/>
          </a:bodyPr>
          <a:lstStyle/>
          <a:p>
            <a:pPr algn="ctr" defTabSz="1828434">
              <a:lnSpc>
                <a:spcPct val="150000"/>
              </a:lnSpc>
            </a:pPr>
            <a:r>
              <a:rPr lang="fr-FR" sz="2400" dirty="0"/>
              <a:t>Mettre en place un mécanisme de Single Sign-On (SSO) pour offrir aux utilisateurs un accès transparent et sécurisé à l'ensemble des applications, réduisant ainsi la charge de gestion des mots de passe et renforçant la sécurité des accès</a:t>
            </a:r>
            <a:endParaRPr lang="en-US" sz="2400" dirty="0"/>
          </a:p>
        </p:txBody>
      </p:sp>
      <p:sp>
        <p:nvSpPr>
          <p:cNvPr id="108" name="TextBox 16">
            <a:extLst>
              <a:ext uri="{FF2B5EF4-FFF2-40B4-BE49-F238E27FC236}">
                <a16:creationId xmlns:a16="http://schemas.microsoft.com/office/drawing/2014/main" id="{73FAC489-B1F4-98A2-0365-20F2007008F9}"/>
              </a:ext>
            </a:extLst>
          </p:cNvPr>
          <p:cNvSpPr txBox="1"/>
          <p:nvPr/>
        </p:nvSpPr>
        <p:spPr>
          <a:xfrm>
            <a:off x="17702795" y="6847567"/>
            <a:ext cx="5252890" cy="954107"/>
          </a:xfrm>
          <a:prstGeom prst="rect">
            <a:avLst/>
          </a:prstGeom>
          <a:noFill/>
        </p:spPr>
        <p:txBody>
          <a:bodyPr wrap="square" rtlCol="0" anchor="b">
            <a:spAutoFit/>
          </a:bodyPr>
          <a:lstStyle/>
          <a:p>
            <a:pPr algn="ctr" defTabSz="1828434"/>
            <a:r>
              <a:rPr lang="en-US" sz="2800" b="1" spc="-30" dirty="0" err="1">
                <a:solidFill>
                  <a:srgbClr val="2856EF"/>
                </a:solidFill>
                <a:latin typeface="Raleway" panose="020B0503030101060003" pitchFamily="34" charset="77"/>
              </a:rPr>
              <a:t>Fourniture</a:t>
            </a:r>
            <a:r>
              <a:rPr lang="en-US" sz="2800" b="1" spc="-30" dirty="0">
                <a:solidFill>
                  <a:srgbClr val="2856EF"/>
                </a:solidFill>
                <a:latin typeface="Raleway" panose="020B0503030101060003" pitchFamily="34" charset="77"/>
              </a:rPr>
              <a:t> </a:t>
            </a:r>
            <a:r>
              <a:rPr lang="en-US" sz="2800" b="1" spc="-30" dirty="0" err="1">
                <a:solidFill>
                  <a:srgbClr val="2856EF"/>
                </a:solidFill>
                <a:latin typeface="Raleway" panose="020B0503030101060003" pitchFamily="34" charset="77"/>
              </a:rPr>
              <a:t>d’accès</a:t>
            </a:r>
            <a:r>
              <a:rPr lang="en-US" sz="2800" b="1" spc="-30" dirty="0">
                <a:solidFill>
                  <a:srgbClr val="2856EF"/>
                </a:solidFill>
                <a:latin typeface="Raleway" panose="020B0503030101060003" pitchFamily="34" charset="77"/>
              </a:rPr>
              <a:t> SSO aux applications</a:t>
            </a:r>
          </a:p>
        </p:txBody>
      </p:sp>
      <p:sp>
        <p:nvSpPr>
          <p:cNvPr id="64" name="Title 1">
            <a:extLst>
              <a:ext uri="{FF2B5EF4-FFF2-40B4-BE49-F238E27FC236}">
                <a16:creationId xmlns:a16="http://schemas.microsoft.com/office/drawing/2014/main" id="{3C39AD81-A5A4-462B-8B42-7BE76259C56D}"/>
              </a:ext>
            </a:extLst>
          </p:cNvPr>
          <p:cNvSpPr txBox="1">
            <a:spLocks/>
          </p:cNvSpPr>
          <p:nvPr/>
        </p:nvSpPr>
        <p:spPr>
          <a:xfrm>
            <a:off x="2598687" y="299036"/>
            <a:ext cx="21336000" cy="923330"/>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sz="60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rPr>
              <a:t>Résumé du cahier des charges </a:t>
            </a:r>
          </a:p>
        </p:txBody>
      </p:sp>
      <p:sp>
        <p:nvSpPr>
          <p:cNvPr id="23" name="Title 1">
            <a:extLst>
              <a:ext uri="{FF2B5EF4-FFF2-40B4-BE49-F238E27FC236}">
                <a16:creationId xmlns:a16="http://schemas.microsoft.com/office/drawing/2014/main" id="{EA35FB13-D482-445A-A990-2167F0B5EEFB}"/>
              </a:ext>
            </a:extLst>
          </p:cNvPr>
          <p:cNvSpPr txBox="1">
            <a:spLocks/>
          </p:cNvSpPr>
          <p:nvPr/>
        </p:nvSpPr>
        <p:spPr>
          <a:xfrm>
            <a:off x="1803127" y="1777846"/>
            <a:ext cx="21336000" cy="738664"/>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sz="48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rPr>
              <a:t>2. Objectifs</a:t>
            </a:r>
          </a:p>
        </p:txBody>
      </p:sp>
    </p:spTree>
    <p:extLst>
      <p:ext uri="{BB962C8B-B14F-4D97-AF65-F5344CB8AC3E}">
        <p14:creationId xmlns:p14="http://schemas.microsoft.com/office/powerpoint/2010/main" val="21664060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60D80EC-97E7-4839-B25D-EF924C2FEFB2}"/>
              </a:ext>
            </a:extLst>
          </p:cNvPr>
          <p:cNvSpPr txBox="1">
            <a:spLocks/>
          </p:cNvSpPr>
          <p:nvPr/>
        </p:nvSpPr>
        <p:spPr>
          <a:xfrm>
            <a:off x="2598687" y="299036"/>
            <a:ext cx="21336000" cy="923330"/>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sz="60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rPr>
              <a:t>Résumé du cahier des charges</a:t>
            </a:r>
          </a:p>
        </p:txBody>
      </p:sp>
      <p:sp>
        <p:nvSpPr>
          <p:cNvPr id="6" name="ZoneTexte 5">
            <a:extLst>
              <a:ext uri="{FF2B5EF4-FFF2-40B4-BE49-F238E27FC236}">
                <a16:creationId xmlns:a16="http://schemas.microsoft.com/office/drawing/2014/main" id="{40B53B92-BF1B-46B1-BC22-3773AA08895A}"/>
              </a:ext>
            </a:extLst>
          </p:cNvPr>
          <p:cNvSpPr txBox="1"/>
          <p:nvPr/>
        </p:nvSpPr>
        <p:spPr>
          <a:xfrm>
            <a:off x="978568" y="2758047"/>
            <a:ext cx="22426863" cy="8710077"/>
          </a:xfrm>
          <a:prstGeom prst="rect">
            <a:avLst/>
          </a:prstGeom>
          <a:noFill/>
        </p:spPr>
        <p:txBody>
          <a:bodyPr wrap="square">
            <a:spAutoFit/>
          </a:bodyPr>
          <a:lstStyle/>
          <a:p>
            <a:endParaRPr lang="fr-FR" sz="2800" dirty="0"/>
          </a:p>
          <a:p>
            <a:pPr marL="457200" indent="-457200">
              <a:buFont typeface="Wingdings" panose="05000000000000000000" pitchFamily="2" charset="2"/>
              <a:buChar char="Ø"/>
            </a:pPr>
            <a:r>
              <a:rPr lang="fr-FR" sz="2800" b="1" u="sng" dirty="0"/>
              <a:t>Intégration avec Active Directory : </a:t>
            </a:r>
            <a:r>
              <a:rPr lang="fr-FR" sz="2800" dirty="0"/>
              <a:t>Assurer une intégration transparente avec Active Directory pour garantir la cohérence des informations d'identification des utilisateurs à travers tous les systèmes et applications de l'entreprise.</a:t>
            </a:r>
          </a:p>
          <a:p>
            <a:pPr marL="457200" indent="-457200">
              <a:buFont typeface="Wingdings" panose="05000000000000000000" pitchFamily="2" charset="2"/>
              <a:buChar char="Ø"/>
            </a:pPr>
            <a:endParaRPr lang="fr-FR" sz="2800" dirty="0"/>
          </a:p>
          <a:p>
            <a:endParaRPr lang="fr-FR" sz="2800" dirty="0"/>
          </a:p>
          <a:p>
            <a:pPr marL="457200" indent="-457200">
              <a:buFont typeface="Wingdings" panose="05000000000000000000" pitchFamily="2" charset="2"/>
              <a:buChar char="Ø"/>
            </a:pPr>
            <a:r>
              <a:rPr lang="fr-FR" sz="2800" b="1" u="sng" dirty="0"/>
              <a:t>Interopérabilité : </a:t>
            </a:r>
            <a:r>
              <a:rPr lang="fr-FR" sz="2800" dirty="0"/>
              <a:t>Assurer l'interopérabilité du système avec d'autres applications et infrastructures existantes au sein de l'entreprise, facilitant ainsi l'intégration et la collaboration entre les différents composants du système d'information.</a:t>
            </a:r>
          </a:p>
          <a:p>
            <a:pPr marL="457200" indent="-457200">
              <a:buFont typeface="Wingdings" panose="05000000000000000000" pitchFamily="2" charset="2"/>
              <a:buChar char="Ø"/>
            </a:pPr>
            <a:endParaRPr lang="fr-FR" sz="2800" dirty="0"/>
          </a:p>
          <a:p>
            <a:pPr marL="457200" indent="-457200">
              <a:buFont typeface="Wingdings" panose="05000000000000000000" pitchFamily="2" charset="2"/>
              <a:buChar char="Ø"/>
            </a:pPr>
            <a:endParaRPr lang="fr-FR" sz="2800" dirty="0"/>
          </a:p>
          <a:p>
            <a:pPr marL="457200" indent="-457200">
              <a:buFont typeface="Wingdings" panose="05000000000000000000" pitchFamily="2" charset="2"/>
              <a:buChar char="Ø"/>
            </a:pPr>
            <a:r>
              <a:rPr lang="fr-FR" sz="2800" b="1" u="sng" dirty="0"/>
              <a:t>Authentification SSO : </a:t>
            </a:r>
            <a:r>
              <a:rPr lang="fr-FR" sz="2800" dirty="0"/>
              <a:t>Mettre en place un système d'authentification Single </a:t>
            </a:r>
            <a:r>
              <a:rPr lang="fr-FR" sz="2800" dirty="0" err="1"/>
              <a:t>Sign</a:t>
            </a:r>
            <a:r>
              <a:rPr lang="fr-FR" sz="2800" dirty="0"/>
              <a:t>-On (SSO) permettant aux utilisateurs de se connecter à l'ensemble des applications et systèmes avec un seul ensemble d'identifiants, améliorant ainsi l'expérience utilisateur tout en renforçant la sécurité.</a:t>
            </a:r>
          </a:p>
          <a:p>
            <a:endParaRPr lang="fr-FR" sz="2800" dirty="0"/>
          </a:p>
          <a:p>
            <a:pPr marL="457200" indent="-457200">
              <a:buFont typeface="Wingdings" panose="05000000000000000000" pitchFamily="2" charset="2"/>
              <a:buChar char="Ø"/>
            </a:pPr>
            <a:r>
              <a:rPr lang="fr-FR" sz="2800" b="1" u="sng" dirty="0"/>
              <a:t>Gestion des habilitations : </a:t>
            </a:r>
            <a:r>
              <a:rPr lang="fr-FR" sz="2800" dirty="0"/>
              <a:t>Mettre en œuvre un système de gestion des habilitations permettant de définir, attribuer, surveiller et révoquer les droits d'accès des utilisateurs de manière flexible et sécurisée, en tenant compte des différents niveaux d'autorisation et des évolutions des responsabilités.</a:t>
            </a:r>
          </a:p>
          <a:p>
            <a:endParaRPr lang="fr-FR" sz="2800" dirty="0"/>
          </a:p>
          <a:p>
            <a:pPr marL="457200" indent="-457200">
              <a:buFont typeface="Wingdings" panose="05000000000000000000" pitchFamily="2" charset="2"/>
              <a:buChar char="Ø"/>
            </a:pPr>
            <a:r>
              <a:rPr lang="fr-FR" sz="2800" b="1" u="sng" dirty="0"/>
              <a:t>Gestion et surveillance : </a:t>
            </a:r>
            <a:r>
              <a:rPr lang="fr-FR" sz="2800" dirty="0"/>
              <a:t>Fournir des outils de gestion et de surveillance permettant de suivre et d'analyser l'utilisation du système, les activités des utilisateurs, les tentatives d'accès non autorisées, ainsi que de générer des rapports et des alertes en cas d'incidents de sécurité ou de non-conformité.</a:t>
            </a:r>
          </a:p>
        </p:txBody>
      </p:sp>
      <p:sp>
        <p:nvSpPr>
          <p:cNvPr id="7" name="Title 1">
            <a:extLst>
              <a:ext uri="{FF2B5EF4-FFF2-40B4-BE49-F238E27FC236}">
                <a16:creationId xmlns:a16="http://schemas.microsoft.com/office/drawing/2014/main" id="{6B67F173-81D8-4BE8-BBCF-D0E0440699C9}"/>
              </a:ext>
            </a:extLst>
          </p:cNvPr>
          <p:cNvSpPr txBox="1">
            <a:spLocks/>
          </p:cNvSpPr>
          <p:nvPr/>
        </p:nvSpPr>
        <p:spPr>
          <a:xfrm>
            <a:off x="1803127" y="1777846"/>
            <a:ext cx="21336000" cy="738664"/>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sz="48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rPr>
              <a:t>3. Exigences </a:t>
            </a:r>
            <a:r>
              <a:rPr lang="en-US" sz="4800" spc="0" dirty="0" err="1">
                <a:solidFill>
                  <a:schemeClr val="tx1"/>
                </a:solidFill>
                <a:latin typeface="Montserrat SemiBold" panose="00000700000000000000" pitchFamily="50" charset="0"/>
                <a:ea typeface="Open Sans" panose="020B0606030504020204" pitchFamily="34" charset="0"/>
                <a:cs typeface="Open Sans" panose="020B0606030504020204" pitchFamily="34" charset="0"/>
              </a:rPr>
              <a:t>Fonctionnelles</a:t>
            </a:r>
            <a:r>
              <a:rPr lang="en-US" sz="4800" spc="0" dirty="0">
                <a:solidFill>
                  <a:schemeClr val="tx1"/>
                </a:solidFill>
                <a:latin typeface="Montserrat SemiBold" panose="00000700000000000000" pitchFamily="50" charset="0"/>
                <a:ea typeface="Open Sans" panose="020B0606030504020204" pitchFamily="34" charset="0"/>
                <a:cs typeface="Open Sans" panose="020B0606030504020204" pitchFamily="34" charset="0"/>
              </a:rPr>
              <a:t> et Techniques</a:t>
            </a:r>
          </a:p>
        </p:txBody>
      </p:sp>
    </p:spTree>
    <p:extLst>
      <p:ext uri="{BB962C8B-B14F-4D97-AF65-F5344CB8AC3E}">
        <p14:creationId xmlns:p14="http://schemas.microsoft.com/office/powerpoint/2010/main" val="2430671297"/>
      </p:ext>
    </p:extLst>
  </p:cSld>
  <p:clrMapOvr>
    <a:masterClrMapping/>
  </p:clrMapOvr>
  <mc:AlternateContent xmlns:mc="http://schemas.openxmlformats.org/markup-compatibility/2006" xmlns:p14="http://schemas.microsoft.com/office/powerpoint/2010/main">
    <mc:Choice Requires="p14">
      <p:transition p14:dur="1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7-us.googleusercontent.com/HJHkXa8PlRsVGdysGeYYfRx3Dp1UpPNp-87R3pAjihCTkp4mdQMSzT3gyVa_Dc5X9atXhOyKYvJS65SLkpmB33y_t0vgqlpnMMLXHlSy9HDy4yAQBRLI9bMq84tnXgqyal3EZ6rXCLi6PYfba8Qh7F_E3g=s2048">
            <a:extLst>
              <a:ext uri="{FF2B5EF4-FFF2-40B4-BE49-F238E27FC236}">
                <a16:creationId xmlns:a16="http://schemas.microsoft.com/office/drawing/2014/main" id="{93904B7D-05DC-4198-BB6E-F816CA722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4384000"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320667"/>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7-us.googleusercontent.com/jbPeVzPnB1LuY20LVk7nkH4GHLpgYt_fCNv4iErkrPHBI-NvOqUPAJHcPsOjwCT-TIVNrPMRhMJPQ0M0wWD27Y9Nsy8plE6IfHlGHVQfatdOayJ9zs_R_98a0pwVpFXfQDgCeI8BbocVnuPKMzQX5ibvww=s2048">
            <a:extLst>
              <a:ext uri="{FF2B5EF4-FFF2-40B4-BE49-F238E27FC236}">
                <a16:creationId xmlns:a16="http://schemas.microsoft.com/office/drawing/2014/main" id="{AC6C6056-5231-463B-90E6-3CBB6AF19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4384000"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269872"/>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lh7-us.googleusercontent.com/XXoMk0vGeMT1KUlhrRiuye9kt562Ng8-SbT0aAx0_MjApsqV3-VkN9PiQVmmMjF5aaZds2mnvboHA2_xnn1a9Vu8ALqrI2HiMwHSzT0oMQYC_eNiorrGQzckumKJUZPWs82zbvLbJDlU9V3ZR60ZiTmwgA=s2048">
            <a:extLst>
              <a:ext uri="{FF2B5EF4-FFF2-40B4-BE49-F238E27FC236}">
                <a16:creationId xmlns:a16="http://schemas.microsoft.com/office/drawing/2014/main" id="{6B946A86-B218-41D6-A29F-CE78349072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4384000"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320456"/>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F8146-7799-4371-BBE5-665A926ED5AE}"/>
              </a:ext>
            </a:extLst>
          </p:cNvPr>
          <p:cNvSpPr txBox="1">
            <a:spLocks/>
          </p:cNvSpPr>
          <p:nvPr/>
        </p:nvSpPr>
        <p:spPr>
          <a:xfrm>
            <a:off x="2493180" y="167246"/>
            <a:ext cx="21336000" cy="1107996"/>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7200" b="1" dirty="0"/>
              <a:t>Projets 2023-2024 avec Keycloak</a:t>
            </a:r>
            <a:endParaRPr lang="en-US" sz="7200" b="1" dirty="0"/>
          </a:p>
        </p:txBody>
      </p:sp>
      <p:graphicFrame>
        <p:nvGraphicFramePr>
          <p:cNvPr id="8" name="Tableau 7">
            <a:extLst>
              <a:ext uri="{FF2B5EF4-FFF2-40B4-BE49-F238E27FC236}">
                <a16:creationId xmlns:a16="http://schemas.microsoft.com/office/drawing/2014/main" id="{5955E55B-EAF4-4BC0-ABD6-353FCC577BCB}"/>
              </a:ext>
            </a:extLst>
          </p:cNvPr>
          <p:cNvGraphicFramePr>
            <a:graphicFrameLocks noGrp="1"/>
          </p:cNvGraphicFramePr>
          <p:nvPr>
            <p:extLst/>
          </p:nvPr>
        </p:nvGraphicFramePr>
        <p:xfrm>
          <a:off x="316662" y="2552973"/>
          <a:ext cx="23699278" cy="9644777"/>
        </p:xfrm>
        <a:graphic>
          <a:graphicData uri="http://schemas.openxmlformats.org/drawingml/2006/table">
            <a:tbl>
              <a:tblPr firstRow="1" bandRow="1">
                <a:tableStyleId>{5940675A-B579-460E-94D1-54222C63F5DA}</a:tableStyleId>
              </a:tblPr>
              <a:tblGrid>
                <a:gridCol w="9959976">
                  <a:extLst>
                    <a:ext uri="{9D8B030D-6E8A-4147-A177-3AD203B41FA5}">
                      <a16:colId xmlns:a16="http://schemas.microsoft.com/office/drawing/2014/main" val="2539018611"/>
                    </a:ext>
                  </a:extLst>
                </a:gridCol>
                <a:gridCol w="2926938">
                  <a:extLst>
                    <a:ext uri="{9D8B030D-6E8A-4147-A177-3AD203B41FA5}">
                      <a16:colId xmlns:a16="http://schemas.microsoft.com/office/drawing/2014/main" val="1483881897"/>
                    </a:ext>
                  </a:extLst>
                </a:gridCol>
                <a:gridCol w="3567278">
                  <a:extLst>
                    <a:ext uri="{9D8B030D-6E8A-4147-A177-3AD203B41FA5}">
                      <a16:colId xmlns:a16="http://schemas.microsoft.com/office/drawing/2014/main" val="3102967392"/>
                    </a:ext>
                  </a:extLst>
                </a:gridCol>
                <a:gridCol w="3302372">
                  <a:extLst>
                    <a:ext uri="{9D8B030D-6E8A-4147-A177-3AD203B41FA5}">
                      <a16:colId xmlns:a16="http://schemas.microsoft.com/office/drawing/2014/main" val="1493515314"/>
                    </a:ext>
                  </a:extLst>
                </a:gridCol>
                <a:gridCol w="3942714">
                  <a:extLst>
                    <a:ext uri="{9D8B030D-6E8A-4147-A177-3AD203B41FA5}">
                      <a16:colId xmlns:a16="http://schemas.microsoft.com/office/drawing/2014/main" val="1276899608"/>
                    </a:ext>
                  </a:extLst>
                </a:gridCol>
              </a:tblGrid>
              <a:tr h="1162391">
                <a:tc>
                  <a:txBody>
                    <a:bodyPr/>
                    <a:lstStyle/>
                    <a:p>
                      <a:pPr algn="ctr"/>
                      <a:r>
                        <a:rPr lang="fr-FR" sz="3200" dirty="0"/>
                        <a:t>PROJET </a:t>
                      </a:r>
                    </a:p>
                  </a:txBody>
                  <a:tcPr marL="68580" marR="68580" marT="34290" marB="34290" anchor="ctr">
                    <a:solidFill>
                      <a:schemeClr val="accent1">
                        <a:lumMod val="60000"/>
                        <a:lumOff val="40000"/>
                      </a:schemeClr>
                    </a:solidFill>
                  </a:tcPr>
                </a:tc>
                <a:tc>
                  <a:txBody>
                    <a:bodyPr/>
                    <a:lstStyle/>
                    <a:p>
                      <a:pPr algn="ctr"/>
                      <a:r>
                        <a:rPr lang="fr-FR" sz="3200" dirty="0"/>
                        <a:t>Equipe</a:t>
                      </a:r>
                    </a:p>
                  </a:txBody>
                  <a:tcPr marL="68580" marR="68580" marT="34290" marB="34290" anchor="ctr">
                    <a:solidFill>
                      <a:schemeClr val="accent1">
                        <a:lumMod val="60000"/>
                        <a:lumOff val="40000"/>
                      </a:schemeClr>
                    </a:solidFill>
                  </a:tcPr>
                </a:tc>
                <a:tc>
                  <a:txBody>
                    <a:bodyPr/>
                    <a:lstStyle/>
                    <a:p>
                      <a:pPr algn="ctr"/>
                      <a:r>
                        <a:rPr lang="fr-FR" sz="3200" dirty="0"/>
                        <a:t>Etape</a:t>
                      </a:r>
                    </a:p>
                  </a:txBody>
                  <a:tcPr marL="68580" marR="68580" marT="34290" marB="34290" anchor="ctr">
                    <a:solidFill>
                      <a:schemeClr val="accent1">
                        <a:lumMod val="60000"/>
                        <a:lumOff val="40000"/>
                      </a:schemeClr>
                    </a:solidFill>
                  </a:tcPr>
                </a:tc>
                <a:tc>
                  <a:txBody>
                    <a:bodyPr/>
                    <a:lstStyle/>
                    <a:p>
                      <a:pPr algn="ctr"/>
                      <a:r>
                        <a:rPr lang="fr-FR" sz="3200" dirty="0"/>
                        <a:t>Date Fin</a:t>
                      </a:r>
                    </a:p>
                  </a:txBody>
                  <a:tcPr marL="68580" marR="68580" marT="34290" marB="34290" anchor="ctr">
                    <a:solidFill>
                      <a:schemeClr val="accent1">
                        <a:lumMod val="60000"/>
                        <a:lumOff val="40000"/>
                      </a:schemeClr>
                    </a:solidFill>
                  </a:tcPr>
                </a:tc>
                <a:tc>
                  <a:txBody>
                    <a:bodyPr/>
                    <a:lstStyle/>
                    <a:p>
                      <a:pPr algn="ctr"/>
                      <a:r>
                        <a:rPr lang="fr-FR" sz="3200" dirty="0"/>
                        <a:t>Commentaire</a:t>
                      </a:r>
                    </a:p>
                  </a:txBody>
                  <a:tcPr marL="68580" marR="68580" marT="34290" marB="34290" anchor="ctr">
                    <a:solidFill>
                      <a:schemeClr val="accent1">
                        <a:lumMod val="60000"/>
                        <a:lumOff val="40000"/>
                      </a:schemeClr>
                    </a:solidFill>
                  </a:tcPr>
                </a:tc>
                <a:extLst>
                  <a:ext uri="{0D108BD9-81ED-4DB2-BD59-A6C34878D82A}">
                    <a16:rowId xmlns:a16="http://schemas.microsoft.com/office/drawing/2014/main" val="1893942975"/>
                  </a:ext>
                </a:extLst>
              </a:tr>
              <a:tr h="1626161">
                <a:tc>
                  <a:txBody>
                    <a:bodyPr/>
                    <a:lstStyle/>
                    <a:p>
                      <a:pPr algn="ctr"/>
                      <a:r>
                        <a:rPr lang="fr-FR" sz="3200" dirty="0"/>
                        <a:t>DMEMIX</a:t>
                      </a:r>
                    </a:p>
                  </a:txBody>
                  <a:tcPr marL="68580" marR="68580" marT="34290" marB="34290" anchor="ctr">
                    <a:solidFill>
                      <a:srgbClr val="CCFFCC"/>
                    </a:solidFill>
                  </a:tcPr>
                </a:tc>
                <a:tc>
                  <a:txBody>
                    <a:bodyPr/>
                    <a:lstStyle/>
                    <a:p>
                      <a:pPr algn="ctr"/>
                      <a:r>
                        <a:rPr lang="fr-FR" sz="3200" dirty="0"/>
                        <a:t>DSTD / DAPSI</a:t>
                      </a:r>
                    </a:p>
                  </a:txBody>
                  <a:tcPr marL="68580" marR="68580" marT="34290" marB="34290" anchor="ctr">
                    <a:solidFill>
                      <a:srgbClr val="CCFFCC"/>
                    </a:solidFill>
                  </a:tcPr>
                </a:tc>
                <a:tc>
                  <a:txBody>
                    <a:bodyPr/>
                    <a:lstStyle/>
                    <a:p>
                      <a:pPr algn="ctr"/>
                      <a:r>
                        <a:rPr lang="fr-FR" sz="3200" dirty="0"/>
                        <a:t>En Production</a:t>
                      </a:r>
                    </a:p>
                  </a:txBody>
                  <a:tcPr marL="68580" marR="68580" marT="34290" marB="34290" anchor="ctr">
                    <a:solidFill>
                      <a:srgbClr val="CCF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200" dirty="0"/>
                        <a:t>  Mai 2023</a:t>
                      </a:r>
                    </a:p>
                  </a:txBody>
                  <a:tcPr marL="68580" marR="68580" marT="34290" marB="34290" anchor="ctr">
                    <a:solidFill>
                      <a:srgbClr val="CCFFCC"/>
                    </a:solidFill>
                  </a:tcPr>
                </a:tc>
                <a:tc>
                  <a:txBody>
                    <a:bodyPr/>
                    <a:lstStyle/>
                    <a:p>
                      <a:pPr algn="ctr"/>
                      <a:endParaRPr lang="fr-FR" sz="3200" dirty="0"/>
                    </a:p>
                  </a:txBody>
                  <a:tcPr marL="68580" marR="68580" marT="34290" marB="34290" anchor="ctr">
                    <a:solidFill>
                      <a:srgbClr val="CCFFCC"/>
                    </a:solidFill>
                  </a:tcPr>
                </a:tc>
                <a:extLst>
                  <a:ext uri="{0D108BD9-81ED-4DB2-BD59-A6C34878D82A}">
                    <a16:rowId xmlns:a16="http://schemas.microsoft.com/office/drawing/2014/main" val="673872002"/>
                  </a:ext>
                </a:extLst>
              </a:tr>
              <a:tr h="1563923">
                <a:tc>
                  <a:txBody>
                    <a:bodyPr/>
                    <a:lstStyle/>
                    <a:p>
                      <a:pPr algn="ctr"/>
                      <a:r>
                        <a:rPr lang="fr-FR" sz="3200" dirty="0"/>
                        <a:t>SELFCARE</a:t>
                      </a:r>
                      <a:endParaRPr lang="fr-FR" sz="3200" b="1" dirty="0"/>
                    </a:p>
                  </a:txBody>
                  <a:tcPr marL="68580" marR="68580" marT="34290" marB="34290" anchor="ctr">
                    <a:solidFill>
                      <a:srgbClr val="CCFFCC"/>
                    </a:solidFill>
                  </a:tcPr>
                </a:tc>
                <a:tc>
                  <a:txBody>
                    <a:bodyPr/>
                    <a:lstStyle/>
                    <a:p>
                      <a:pPr algn="ctr"/>
                      <a:r>
                        <a:rPr lang="fr-FR" sz="3200" dirty="0"/>
                        <a:t>DDI / DAPSI</a:t>
                      </a:r>
                    </a:p>
                  </a:txBody>
                  <a:tcPr marL="68580" marR="68580" marT="34290" marB="34290" anchor="ctr">
                    <a:solidFill>
                      <a:srgbClr val="CCFFCC"/>
                    </a:solidFill>
                  </a:tcPr>
                </a:tc>
                <a:tc>
                  <a:txBody>
                    <a:bodyPr/>
                    <a:lstStyle/>
                    <a:p>
                      <a:pPr algn="ctr"/>
                      <a:r>
                        <a:rPr lang="fr-FR" sz="3200" dirty="0"/>
                        <a:t>En Production</a:t>
                      </a:r>
                    </a:p>
                  </a:txBody>
                  <a:tcPr marL="68580" marR="68580" marT="34290" marB="34290" anchor="ctr">
                    <a:solidFill>
                      <a:srgbClr val="CCFFCC"/>
                    </a:solidFill>
                  </a:tcPr>
                </a:tc>
                <a:tc>
                  <a:txBody>
                    <a:bodyPr/>
                    <a:lstStyle/>
                    <a:p>
                      <a:pPr algn="ctr"/>
                      <a:r>
                        <a:rPr lang="fr-FR" sz="3200" dirty="0"/>
                        <a:t>Août 2023</a:t>
                      </a:r>
                    </a:p>
                  </a:txBody>
                  <a:tcPr marL="68580" marR="68580" marT="34290" marB="34290" anchor="ctr">
                    <a:solidFill>
                      <a:srgbClr val="CCFFCC"/>
                    </a:solidFill>
                  </a:tcPr>
                </a:tc>
                <a:tc>
                  <a:txBody>
                    <a:bodyPr/>
                    <a:lstStyle/>
                    <a:p>
                      <a:pPr algn="ctr"/>
                      <a:endParaRPr lang="fr-FR" sz="3200" dirty="0"/>
                    </a:p>
                  </a:txBody>
                  <a:tcPr marL="68580" marR="68580" marT="34290" marB="34290" anchor="ctr">
                    <a:solidFill>
                      <a:srgbClr val="CCFFCC"/>
                    </a:solidFill>
                  </a:tcPr>
                </a:tc>
                <a:extLst>
                  <a:ext uri="{0D108BD9-81ED-4DB2-BD59-A6C34878D82A}">
                    <a16:rowId xmlns:a16="http://schemas.microsoft.com/office/drawing/2014/main" val="1117802888"/>
                  </a:ext>
                </a:extLst>
              </a:tr>
              <a:tr h="1563923">
                <a:tc>
                  <a:txBody>
                    <a:bodyPr/>
                    <a:lstStyle/>
                    <a:p>
                      <a:pPr algn="ctr"/>
                      <a:r>
                        <a:rPr lang="fr-FR" sz="3200" dirty="0"/>
                        <a:t>CHECKMETER</a:t>
                      </a:r>
                      <a:endParaRPr lang="fr-FR" sz="3200" b="1" dirty="0"/>
                    </a:p>
                  </a:txBody>
                  <a:tcPr marL="68580" marR="68580" marT="34290" marB="34290" anchor="ctr">
                    <a:solidFill>
                      <a:srgbClr val="CCFFCC"/>
                    </a:solidFill>
                  </a:tcPr>
                </a:tc>
                <a:tc>
                  <a:txBody>
                    <a:bodyPr/>
                    <a:lstStyle/>
                    <a:p>
                      <a:pPr algn="ctr"/>
                      <a:r>
                        <a:rPr lang="fr-FR" sz="3200" dirty="0"/>
                        <a:t>DAPSI</a:t>
                      </a:r>
                    </a:p>
                  </a:txBody>
                  <a:tcPr marL="68580" marR="68580" marT="34290" marB="34290" anchor="ctr">
                    <a:solidFill>
                      <a:srgbClr val="CCFFCC"/>
                    </a:solidFill>
                  </a:tcPr>
                </a:tc>
                <a:tc>
                  <a:txBody>
                    <a:bodyPr/>
                    <a:lstStyle/>
                    <a:p>
                      <a:pPr algn="ctr"/>
                      <a:r>
                        <a:rPr lang="fr-FR" sz="3200" dirty="0"/>
                        <a:t>En Production</a:t>
                      </a:r>
                    </a:p>
                  </a:txBody>
                  <a:tcPr marL="68580" marR="68580" marT="34290" marB="34290" anchor="ctr">
                    <a:solidFill>
                      <a:srgbClr val="CCFFCC"/>
                    </a:solidFill>
                  </a:tcPr>
                </a:tc>
                <a:tc>
                  <a:txBody>
                    <a:bodyPr/>
                    <a:lstStyle/>
                    <a:p>
                      <a:pPr algn="ctr"/>
                      <a:r>
                        <a:rPr lang="fr-FR" sz="3200" dirty="0"/>
                        <a:t>Décembre 2023</a:t>
                      </a:r>
                    </a:p>
                  </a:txBody>
                  <a:tcPr marL="68580" marR="68580" marT="34290" marB="34290" anchor="ctr">
                    <a:solidFill>
                      <a:srgbClr val="CCFFCC"/>
                    </a:solidFill>
                  </a:tcPr>
                </a:tc>
                <a:tc>
                  <a:txBody>
                    <a:bodyPr/>
                    <a:lstStyle/>
                    <a:p>
                      <a:pPr algn="ctr"/>
                      <a:endParaRPr lang="fr-FR" sz="3200" dirty="0"/>
                    </a:p>
                  </a:txBody>
                  <a:tcPr marL="68580" marR="68580" marT="34290" marB="34290" anchor="ctr">
                    <a:solidFill>
                      <a:srgbClr val="CCFFCC"/>
                    </a:solidFill>
                  </a:tcPr>
                </a:tc>
                <a:extLst>
                  <a:ext uri="{0D108BD9-81ED-4DB2-BD59-A6C34878D82A}">
                    <a16:rowId xmlns:a16="http://schemas.microsoft.com/office/drawing/2014/main" val="2831216233"/>
                  </a:ext>
                </a:extLst>
              </a:tr>
              <a:tr h="2164456">
                <a:tc>
                  <a:txBody>
                    <a:bodyPr/>
                    <a:lstStyle/>
                    <a:p>
                      <a:pPr algn="ctr"/>
                      <a:r>
                        <a:rPr lang="fr-FR" sz="3200" dirty="0"/>
                        <a:t>GNEWS</a:t>
                      </a:r>
                      <a:endParaRPr lang="fr-FR" sz="3200" b="1" dirty="0"/>
                    </a:p>
                  </a:txBody>
                  <a:tcPr marL="68580" marR="68580" marT="34290" marB="34290" anchor="ctr">
                    <a:solidFill>
                      <a:schemeClr val="accent6">
                        <a:lumMod val="20000"/>
                        <a:lumOff val="80000"/>
                      </a:schemeClr>
                    </a:solidFill>
                  </a:tcPr>
                </a:tc>
                <a:tc>
                  <a:txBody>
                    <a:bodyPr/>
                    <a:lstStyle/>
                    <a:p>
                      <a:pPr algn="ctr"/>
                      <a:r>
                        <a:rPr lang="fr-FR" sz="3200" dirty="0"/>
                        <a:t>DDI</a:t>
                      </a:r>
                    </a:p>
                  </a:txBody>
                  <a:tcPr marL="68580" marR="68580" marT="34290" marB="34290" anchor="ctr">
                    <a:solidFill>
                      <a:schemeClr val="accent6">
                        <a:lumMod val="20000"/>
                        <a:lumOff val="80000"/>
                      </a:schemeClr>
                    </a:solidFill>
                  </a:tcPr>
                </a:tc>
                <a:tc>
                  <a:txBody>
                    <a:bodyPr/>
                    <a:lstStyle/>
                    <a:p>
                      <a:pPr algn="ctr"/>
                      <a:r>
                        <a:rPr lang="fr-FR" sz="3200" dirty="0"/>
                        <a:t>En Recette</a:t>
                      </a:r>
                    </a:p>
                  </a:txBody>
                  <a:tcPr marL="68580" marR="68580" marT="34290" marB="34290" anchor="ctr">
                    <a:solidFill>
                      <a:schemeClr val="accent6">
                        <a:lumMod val="20000"/>
                        <a:lumOff val="80000"/>
                      </a:schemeClr>
                    </a:solidFill>
                  </a:tcPr>
                </a:tc>
                <a:tc>
                  <a:txBody>
                    <a:bodyPr/>
                    <a:lstStyle/>
                    <a:p>
                      <a:pPr algn="ctr"/>
                      <a:r>
                        <a:rPr lang="fr-FR" sz="3200" dirty="0"/>
                        <a:t>Mai 2024 </a:t>
                      </a:r>
                    </a:p>
                  </a:txBody>
                  <a:tcPr marL="68580" marR="68580" marT="34290" marB="34290" anchor="ctr">
                    <a:solidFill>
                      <a:schemeClr val="accent6">
                        <a:lumMod val="20000"/>
                        <a:lumOff val="80000"/>
                      </a:schemeClr>
                    </a:solidFill>
                  </a:tcPr>
                </a:tc>
                <a:tc>
                  <a:txBody>
                    <a:bodyPr/>
                    <a:lstStyle/>
                    <a:p>
                      <a:pPr algn="ctr"/>
                      <a:r>
                        <a:rPr lang="fr-FR" sz="3200" dirty="0"/>
                        <a:t>En production Mai- Juin 2024</a:t>
                      </a:r>
                    </a:p>
                  </a:txBody>
                  <a:tcPr marL="68580" marR="68580" marT="34290" marB="34290" anchor="ctr">
                    <a:solidFill>
                      <a:schemeClr val="accent6">
                        <a:lumMod val="20000"/>
                        <a:lumOff val="80000"/>
                      </a:schemeClr>
                    </a:solidFill>
                  </a:tcPr>
                </a:tc>
                <a:extLst>
                  <a:ext uri="{0D108BD9-81ED-4DB2-BD59-A6C34878D82A}">
                    <a16:rowId xmlns:a16="http://schemas.microsoft.com/office/drawing/2014/main" val="3511955787"/>
                  </a:ext>
                </a:extLst>
              </a:tr>
              <a:tr h="1563923">
                <a:tc>
                  <a:txBody>
                    <a:bodyPr/>
                    <a:lstStyle/>
                    <a:p>
                      <a:pPr algn="ctr"/>
                      <a:r>
                        <a:rPr lang="fr-FR" sz="3200"/>
                        <a:t>SARALITE</a:t>
                      </a:r>
                      <a:endParaRPr lang="fr-FR" sz="3200" b="1" dirty="0"/>
                    </a:p>
                  </a:txBody>
                  <a:tcPr marL="68580" marR="68580" marT="34290" marB="34290" anchor="ctr">
                    <a:solidFill>
                      <a:schemeClr val="accent6">
                        <a:lumMod val="20000"/>
                        <a:lumOff val="80000"/>
                      </a:schemeClr>
                    </a:solidFill>
                  </a:tcPr>
                </a:tc>
                <a:tc>
                  <a:txBody>
                    <a:bodyPr/>
                    <a:lstStyle/>
                    <a:p>
                      <a:pPr algn="ctr"/>
                      <a:r>
                        <a:rPr lang="fr-FR" sz="3200" dirty="0"/>
                        <a:t>DDI/DAPSI</a:t>
                      </a:r>
                    </a:p>
                  </a:txBody>
                  <a:tcPr marL="68580" marR="68580" marT="34290" marB="34290" anchor="ctr">
                    <a:solidFill>
                      <a:schemeClr val="accent6">
                        <a:lumMod val="20000"/>
                        <a:lumOff val="80000"/>
                      </a:schemeClr>
                    </a:solidFill>
                  </a:tcPr>
                </a:tc>
                <a:tc>
                  <a:txBody>
                    <a:bodyPr/>
                    <a:lstStyle/>
                    <a:p>
                      <a:pPr algn="ctr"/>
                      <a:r>
                        <a:rPr lang="fr-FR" sz="3200" dirty="0"/>
                        <a:t>En Recette</a:t>
                      </a:r>
                    </a:p>
                  </a:txBody>
                  <a:tcPr marL="68580" marR="68580" marT="34290" marB="34290" anchor="ctr">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200" dirty="0"/>
                        <a:t>Juin 2024</a:t>
                      </a:r>
                    </a:p>
                    <a:p>
                      <a:pPr algn="ctr"/>
                      <a:endParaRPr lang="fr-FR" sz="3200" dirty="0"/>
                    </a:p>
                  </a:txBody>
                  <a:tcPr marL="68580" marR="68580" marT="34290" marB="34290" anchor="ctr">
                    <a:solidFill>
                      <a:schemeClr val="accent6">
                        <a:lumMod val="20000"/>
                        <a:lumOff val="80000"/>
                      </a:schemeClr>
                    </a:solidFill>
                  </a:tcPr>
                </a:tc>
                <a:tc>
                  <a:txBody>
                    <a:bodyPr/>
                    <a:lstStyle/>
                    <a:p>
                      <a:pPr algn="ctr"/>
                      <a:endParaRPr lang="fr-FR" sz="3200" dirty="0"/>
                    </a:p>
                  </a:txBody>
                  <a:tcPr marL="68580" marR="68580" marT="34290" marB="34290" anchor="ctr">
                    <a:solidFill>
                      <a:schemeClr val="accent6">
                        <a:lumMod val="20000"/>
                        <a:lumOff val="80000"/>
                      </a:schemeClr>
                    </a:solidFill>
                  </a:tcPr>
                </a:tc>
                <a:extLst>
                  <a:ext uri="{0D108BD9-81ED-4DB2-BD59-A6C34878D82A}">
                    <a16:rowId xmlns:a16="http://schemas.microsoft.com/office/drawing/2014/main" val="1570743218"/>
                  </a:ext>
                </a:extLst>
              </a:tr>
            </a:tbl>
          </a:graphicData>
        </a:graphic>
      </p:graphicFrame>
    </p:spTree>
    <p:extLst>
      <p:ext uri="{BB962C8B-B14F-4D97-AF65-F5344CB8AC3E}">
        <p14:creationId xmlns:p14="http://schemas.microsoft.com/office/powerpoint/2010/main" val="115397301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Personnalisé 19">
      <a:dk1>
        <a:sysClr val="windowText" lastClr="000000"/>
      </a:dk1>
      <a:lt1>
        <a:sysClr val="window" lastClr="FFFFFF"/>
      </a:lt1>
      <a:dk2>
        <a:srgbClr val="3F3F3F"/>
      </a:dk2>
      <a:lt2>
        <a:srgbClr val="E7E6E6"/>
      </a:lt2>
      <a:accent1>
        <a:srgbClr val="FF9900"/>
      </a:accent1>
      <a:accent2>
        <a:srgbClr val="3A3838"/>
      </a:accent2>
      <a:accent3>
        <a:srgbClr val="A5A5A5"/>
      </a:accent3>
      <a:accent4>
        <a:srgbClr val="BFBFBF"/>
      </a:accent4>
      <a:accent5>
        <a:srgbClr val="FFFFFF"/>
      </a:accent5>
      <a:accent6>
        <a:srgbClr val="7F7F7F"/>
      </a:accent6>
      <a:hlink>
        <a:srgbClr val="0563C1"/>
      </a:hlink>
      <a:folHlink>
        <a:srgbClr val="954F72"/>
      </a:folHlink>
    </a:clrScheme>
    <a:fontScheme name="Coals &amp; Minerals">
      <a:majorFont>
        <a:latin typeface="Roboto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654</TotalTime>
  <Words>1243</Words>
  <Application>Microsoft Office PowerPoint</Application>
  <PresentationFormat>Personnalisé</PresentationFormat>
  <Paragraphs>194</Paragraphs>
  <Slides>33</Slides>
  <Notes>2</Notes>
  <HiddenSlides>0</HiddenSlides>
  <MMClips>0</MMClips>
  <ScaleCrop>false</ScaleCrop>
  <HeadingPairs>
    <vt:vector size="6" baseType="variant">
      <vt:variant>
        <vt:lpstr>Polices utilisées</vt:lpstr>
      </vt:variant>
      <vt:variant>
        <vt:i4>24</vt:i4>
      </vt:variant>
      <vt:variant>
        <vt:lpstr>Thème</vt:lpstr>
      </vt:variant>
      <vt:variant>
        <vt:i4>1</vt:i4>
      </vt:variant>
      <vt:variant>
        <vt:lpstr>Titres des diapositives</vt:lpstr>
      </vt:variant>
      <vt:variant>
        <vt:i4>33</vt:i4>
      </vt:variant>
    </vt:vector>
  </HeadingPairs>
  <TitlesOfParts>
    <vt:vector size="58" baseType="lpstr">
      <vt:lpstr>맑은 고딕</vt:lpstr>
      <vt:lpstr>微软雅黑</vt:lpstr>
      <vt:lpstr>ＭＳ Ｐゴシック</vt:lpstr>
      <vt:lpstr>Amasis MT Pro Light</vt:lpstr>
      <vt:lpstr>Arial</vt:lpstr>
      <vt:lpstr>Calibri</vt:lpstr>
      <vt:lpstr>Century Gothic</vt:lpstr>
      <vt:lpstr>DejaVu Sans</vt:lpstr>
      <vt:lpstr>Droid Sans Fallback</vt:lpstr>
      <vt:lpstr>Frutiger 55 Roman</vt:lpstr>
      <vt:lpstr>Gill Sans MT</vt:lpstr>
      <vt:lpstr>Montserrat</vt:lpstr>
      <vt:lpstr>Montserrat SemiBold</vt:lpstr>
      <vt:lpstr>Open Sans</vt:lpstr>
      <vt:lpstr>Open Sans Light</vt:lpstr>
      <vt:lpstr>Poppins</vt:lpstr>
      <vt:lpstr>Poppins SemiBold</vt:lpstr>
      <vt:lpstr>Raleway</vt:lpstr>
      <vt:lpstr>Raleway Light</vt:lpstr>
      <vt:lpstr>Roboto Black</vt:lpstr>
      <vt:lpstr>Trebuchet MS</vt:lpstr>
      <vt:lpstr>Tw Cen MT Condensed</vt:lpstr>
      <vt:lpstr>Wingdings</vt:lpstr>
      <vt:lpstr>ヒラギノ角ゴ Pro W3</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1- INTRODUCTION</vt:lpstr>
      <vt:lpstr>Présentation PowerPoint</vt:lpstr>
      <vt:lpstr>Présentation PowerPoint</vt:lpstr>
      <vt:lpstr>Présentation PowerPoint</vt:lpstr>
      <vt:lpstr>                    Bilan  et Perspectives</vt:lpstr>
      <vt:lpstr> Les Tendances /Architecture  Vision 2023- 2025  </vt:lpstr>
      <vt:lpstr>                Roadmap 2022 - 2024</vt:lpstr>
      <vt:lpstr>Présentation PowerPoint</vt:lpstr>
      <vt:lpstr> Les Tendances /Architecture  On-Premises /Cloud / Containers /Serverless </vt:lpstr>
      <vt:lpstr> Les Tendances /Architecture  On-Premises /Cloud / Containers /Serverless </vt:lpstr>
      <vt:lpstr>1- INTRODUCTION</vt:lpstr>
      <vt:lpstr>1- INTRODUCTION</vt:lpstr>
      <vt:lpstr> Les Tendances /Architecture  PolyDB /Microservices </vt:lpstr>
      <vt:lpstr> Les Tendances /Architecture  Vision 2023- 2025  </vt:lpstr>
      <vt:lpstr>Présentation PowerPoint</vt:lpstr>
    </vt:vector>
  </TitlesOfParts>
  <Company>JafarDesigns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JafarDesigns</dc:creator>
  <cp:lastModifiedBy>OURA MAX-JOEL AFFI</cp:lastModifiedBy>
  <cp:revision>4956</cp:revision>
  <dcterms:created xsi:type="dcterms:W3CDTF">2016-06-20T18:47:00Z</dcterms:created>
  <dcterms:modified xsi:type="dcterms:W3CDTF">2024-08-26T13:02:05Z</dcterms:modified>
</cp:coreProperties>
</file>